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09" autoAdjust="0"/>
  </p:normalViewPr>
  <p:slideViewPr>
    <p:cSldViewPr>
      <p:cViewPr varScale="1">
        <p:scale>
          <a:sx n="65" d="100"/>
          <a:sy n="65" d="100"/>
        </p:scale>
        <p:origin x="-108"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AE8BF64-E2CA-4FBF-927F-19B3F78DE7F6}" type="datetimeFigureOut">
              <a:rPr lang="en-US" smtClean="0"/>
              <a:pPr/>
              <a:t>11/6/2009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05E8C18-D227-4269-BD8A-13C91090FA7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E8BF64-E2CA-4FBF-927F-19B3F78DE7F6}" type="datetimeFigureOut">
              <a:rPr lang="en-US" smtClean="0"/>
              <a:pPr/>
              <a:t>11/6/2009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E8BF64-E2CA-4FBF-927F-19B3F78DE7F6}" type="datetimeFigureOut">
              <a:rPr lang="en-US" smtClean="0"/>
              <a:pPr/>
              <a:t>11/6/2009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E8BF64-E2CA-4FBF-927F-19B3F78DE7F6}" type="datetimeFigureOut">
              <a:rPr lang="en-US" smtClean="0"/>
              <a:pPr/>
              <a:t>11/6/2009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AE8BF64-E2CA-4FBF-927F-19B3F78DE7F6}" type="datetimeFigureOut">
              <a:rPr lang="en-US" smtClean="0"/>
              <a:pPr/>
              <a:t>11/6/2009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5E8C18-D227-4269-BD8A-13C91090FA7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AE8BF64-E2CA-4FBF-927F-19B3F78DE7F6}" type="datetimeFigureOut">
              <a:rPr lang="en-US" smtClean="0"/>
              <a:pPr/>
              <a:t>11/6/2009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AE8BF64-E2CA-4FBF-927F-19B3F78DE7F6}" type="datetimeFigureOut">
              <a:rPr lang="en-US" smtClean="0"/>
              <a:pPr/>
              <a:t>11/6/2009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DAE8BF64-E2CA-4FBF-927F-19B3F78DE7F6}" type="datetimeFigureOut">
              <a:rPr lang="en-US" smtClean="0"/>
              <a:pPr/>
              <a:t>11/6/2009</a:t>
            </a:fld>
            <a:endParaRPr lang="en-US"/>
          </a:p>
        </p:txBody>
      </p:sp>
      <p:sp>
        <p:nvSpPr>
          <p:cNvPr id="8" name="Slide Number Placeholder 7"/>
          <p:cNvSpPr>
            <a:spLocks noGrp="1"/>
          </p:cNvSpPr>
          <p:nvPr>
            <p:ph type="sldNum" sz="quarter" idx="11"/>
          </p:nvPr>
        </p:nvSpPr>
        <p:spPr/>
        <p:txBody>
          <a:bodyPr/>
          <a:lstStyle/>
          <a:p>
            <a:fld id="{605E8C18-D227-4269-BD8A-13C91090FA79}"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E8BF64-E2CA-4FBF-927F-19B3F78DE7F6}" type="datetimeFigureOut">
              <a:rPr lang="en-US" smtClean="0"/>
              <a:pPr/>
              <a:t>11/6/2009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AE8BF64-E2CA-4FBF-927F-19B3F78DE7F6}" type="datetimeFigureOut">
              <a:rPr lang="en-US" smtClean="0"/>
              <a:pPr/>
              <a:t>11/6/2009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605E8C18-D227-4269-BD8A-13C91090FA7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DAE8BF64-E2CA-4FBF-927F-19B3F78DE7F6}" type="datetimeFigureOut">
              <a:rPr lang="en-US" smtClean="0"/>
              <a:pPr/>
              <a:t>11/6/2009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5E8C18-D227-4269-BD8A-13C91090FA7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AE8BF64-E2CA-4FBF-927F-19B3F78DE7F6}" type="datetimeFigureOut">
              <a:rPr lang="en-US" smtClean="0"/>
              <a:pPr/>
              <a:t>11/6/2009</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05E8C18-D227-4269-BD8A-13C91090FA7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0000"/>
                </a:solidFill>
                <a:latin typeface="Calibri" pitchFamily="34" charset="0"/>
                <a:cs typeface="ZWAdobeF" pitchFamily="2" charset="0"/>
              </a:rPr>
              <a:t>DIARY of a Wimpy kid –</a:t>
            </a:r>
            <a:br>
              <a:rPr lang="en-US" dirty="0" smtClean="0">
                <a:solidFill>
                  <a:srgbClr val="FF0000"/>
                </a:solidFill>
                <a:latin typeface="Calibri" pitchFamily="34" charset="0"/>
                <a:cs typeface="ZWAdobeF" pitchFamily="2" charset="0"/>
              </a:rPr>
            </a:br>
            <a:r>
              <a:rPr lang="en-US" dirty="0" smtClean="0">
                <a:solidFill>
                  <a:srgbClr val="FF0000"/>
                </a:solidFill>
                <a:latin typeface="Calibri" pitchFamily="34" charset="0"/>
                <a:cs typeface="ZWAdobeF" pitchFamily="2" charset="0"/>
              </a:rPr>
              <a:t>Dog Days</a:t>
            </a:r>
            <a:endParaRPr lang="en-US" dirty="0">
              <a:solidFill>
                <a:srgbClr val="FF0000"/>
              </a:solidFill>
              <a:latin typeface="Calibri" pitchFamily="34" charset="0"/>
              <a:cs typeface="ZWAdobeF" pitchFamily="2" charset="0"/>
            </a:endParaRPr>
          </a:p>
        </p:txBody>
      </p:sp>
      <p:sp>
        <p:nvSpPr>
          <p:cNvPr id="3" name="Subtitle 2"/>
          <p:cNvSpPr>
            <a:spLocks noGrp="1"/>
          </p:cNvSpPr>
          <p:nvPr>
            <p:ph type="subTitle" idx="1"/>
          </p:nvPr>
        </p:nvSpPr>
        <p:spPr/>
        <p:txBody>
          <a:bodyPr/>
          <a:lstStyle/>
          <a:p>
            <a:r>
              <a:rPr lang="en-US" dirty="0" smtClean="0"/>
              <a:t>Presentation: Jacob Green</a:t>
            </a:r>
          </a:p>
          <a:p>
            <a:r>
              <a:rPr lang="en-US" dirty="0" smtClean="0"/>
              <a:t>Book Author: Jeff  Kinney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22222E-6 -2.22222E-6 C -0.10955 -0.00602 -0.20851 -0.00556 -0.32101 -0.0044 C -0.35903 0.00185 -0.39566 0.00463 -0.43386 0.00648 C -0.44514 0.00509 -0.45677 0.00579 -0.46771 0.00208 C -0.4783 -0.00139 -0.46927 -0.02407 -0.46302 -0.04097 C -0.46059 -0.04745 -0.45625 -0.05208 -0.4533 -0.0581 C -0.44497 -0.075 -0.43716 -0.09259 -0.42917 -0.10972 C -0.41806 -0.13333 -0.40018 -0.15046 -0.38386 -0.16782 C -0.35087 -0.20301 -0.31302 -0.2456 -0.26945 -0.2537 C -0.25139 -0.24329 -0.25122 -0.23079 -0.24045 -0.21065 C -0.22847 -0.18819 -0.21563 -0.16435 -0.19844 -0.14838 C -0.19184 -0.14236 -0.1849 -0.13704 -0.17743 -0.13333 C -0.16163 -0.12546 -0.12917 -0.11389 -0.12917 -0.11389 C -0.10018 -0.11713 -0.08091 -0.11806 -0.05643 -0.13773 C -0.05087 -0.14213 -0.04531 -0.14699 -0.04045 -0.15278 C -0.03229 -0.16273 -0.01771 -0.18495 -0.01771 -0.18495 C -0.01459 -0.1956 -0.00903 -0.20903 -0.00972 -0.22153 C -0.01285 -0.27801 -0.08264 -0.27569 -0.11129 -0.27731 C -0.16302 -0.27338 -0.22084 -0.28796 -0.25486 -0.22801 C -0.27483 -0.09722 -0.13577 -0.06713 -0.06771 -0.0581 C -0.04844 -0.05556 -0.029 -0.05509 -0.00972 -0.0537 C 0.05972 -0.0588 0.15 -0.05602 0.20312 -0.12685 C 0.20781 -0.1412 0.2125 -0.14815 0.20486 -0.16551 C 0.20208 -0.17176 0.19635 -0.17431 0.19184 -0.17847 C 0.175 -0.19398 0.15382 -0.20162 0.13385 -0.20648 C 0.12153 -0.20949 0.10903 -0.21088 0.0967 -0.21296 C 0.08802 -0.2125 -0.01719 -0.23912 -0.04045 -0.18704 C -0.0382 -0.17986 -0.0375 -0.17153 -0.03386 -0.16551 C -0.02604 -0.15278 -0.00747 -0.14444 0.00312 -0.13981 C 0.04392 -0.12222 0.03628 -0.12685 0.08385 -0.12037 C 0.16215 -0.12384 0.25156 -0.11991 0.31927 -0.18287 C 0.32205 -0.18866 0.32691 -0.19329 0.32743 -0.2 C 0.32951 -0.23171 0.30798 -0.26944 0.28698 -0.28171 C 0.23784 -0.31042 0.19705 -0.31875 0.14514 -0.33125 C 0.08455 -0.3456 0.12882 -0.34051 0.07083 -0.34398 C 0.03854 -0.3412 0.02708 -0.34282 0.00955 -0.30532 C 0.01232 -0.29097 0.01319 -0.27593 0.01771 -0.26227 C 0.02916 -0.22731 0.06684 -0.19491 0.08871 -0.17639 C 0.15555 -0.12014 0.22534 -0.09699 0.30312 -0.09259 C 0.34166 -0.10116 0.34132 -0.09375 0.36284 -0.12685 C 0.37066 -0.20162 0.30642 -0.2463 0.26614 -0.27523 C 0.16302 -0.34954 0.04757 -0.37315 -0.06771 -0.38704 C -0.11389 -0.38426 -0.18195 -0.41806 -0.19358 -0.3463 C -0.18924 -0.2875 -0.15365 -0.23819 -0.11945 -0.2044 C -0.02275 -0.10856 0.09149 -0.08102 0.20798 -0.06018 C 0.27604 -0.06319 0.29253 -0.05463 0.34184 -0.0838 C 0.35486 -0.12685 0.29375 -0.17176 0.26927 -0.18704 C 0.2283 -0.2125 0.20798 -0.21574 0.16284 -0.23449 C 0.14184 -0.24329 0.12135 -0.25532 0.1 -0.26227 C 0.03715 -0.28264 -0.02934 -0.29005 -0.09358 -0.29676 C -0.13073 -0.29537 -0.15191 -0.30718 -0.17587 -0.27523 C -0.18038 -0.24421 -0.16667 -0.23079 -0.15174 -0.21296 C -0.10799 -0.16042 -0.06441 -0.15301 -0.00643 -0.1419 C 0.01441 -0.13796 0.03541 -0.1338 0.05642 -0.13125 C 0.07725 -0.1287 0.09826 -0.12824 0.11927 -0.12685 C 0.1526 -0.1294 0.20173 -0.11852 0.23229 -0.15046 C 0.23524 -0.1669 0.22621 -0.18241 0.21927 -0.1956 C 0.19861 -0.23426 0.16962 -0.2625 0.14028 -0.28819 C 0.05087 -0.3662 -0.05486 -0.39861 -0.15972 -0.41296 C -0.22344 -0.41018 -0.26372 -0.42315 -0.31129 -0.37199 C -0.34375 -0.29282 -0.31129 -0.20046 -0.26945 -0.13981 C -0.19306 -0.0294 -0.11042 -0.00069 -0.00174 0.01065 C 0.06823 0.00417 0.08611 0.01134 0.13698 -0.02593 C 0.16076 -0.06273 0.14653 -0.10602 0.12413 -0.13981 C 0.06423 -0.23009 -0.01719 -0.25231 -0.1033 -0.26458 C -0.14323 -0.26296 -0.16007 -0.27268 -0.18559 -0.23866 C -0.21945 -0.08912 -0.06528 -0.03009 0.01441 -0.00856 C 0.03837 -0.00208 0.06267 0.00324 0.08698 0.00648 C 0.11163 0.00972 0.13646 0.00926 0.16128 0.01065 C 0.22725 0.00463 0.27291 0.01736 0.32413 -0.02801 C 0.32621 -0.0331 0.3309 -0.03727 0.33055 -0.04306 C 0.32725 -0.09097 0.26215 -0.14792 0.23541 -0.16343 C 0.10607 -0.23912 -0.0382 -0.28542 -0.17917 -0.29028 C -0.21788 -0.28773 -0.28698 -0.30347 -0.32101 -0.2581 C -0.34063 -0.19768 -0.28091 -0.1581 -0.24844 -0.13773 C -0.11823 -0.05602 0.02482 -0.04977 0.16614 -0.04306 C 0.23541 -0.04838 0.2717 -0.03843 0.32569 -0.07731 C 0.33125 -0.08773 0.33715 -0.09375 0.33541 -0.10764 C 0.33159 -0.13981 0.29496 -0.1706 0.27569 -0.18056 C 0.1868 -0.22662 0.10139 -0.23843 0.00642 -0.24514 C -0.05035 -0.24213 -0.06771 -0.25463 -0.10486 -0.21505 C -0.13386 -0.11782 -0.03281 -0.07593 0.01771 -0.05602 C 0.03298 -0.05 0.04861 -0.04375 0.06441 -0.04097 C 0.0809 -0.03796 0.09774 -0.03935 0.11441 -0.03866 C 0.16649 -0.0419 0.20121 -0.03681 0.24028 -0.08171 C 0.2533 -0.12755 0.22552 -0.17361 0.19514 -0.19352 C 0.13368 -0.23356 0.07274 -0.24838 0.00486 -0.25162 C -0.03976 -0.24838 -0.05521 -0.25556 -0.08716 -0.22593 C -0.09115 -0.21806 -0.10139 -0.20069 -0.10174 -0.18935 C -0.10313 -0.15162 -0.08247 -0.1213 -0.06129 -0.10116 C -0.01094 -0.05301 0.04913 -0.05116 0.10798 -0.04722 C 0.15885 -0.05764 0.17934 -0.05417 0.21284 -0.09884 C 0.23177 -0.18472 0.15156 -0.23287 0.10156 -0.24514 C 0.08941 -0.24815 0.07673 -0.24768 0.06441 -0.24954 C 0.06007 -0.24815 0.05486 -0.24907 0.05156 -0.24514 C 0.05069 -0.24421 0.05503 -0.23727 0.06128 -0.23218 C 0.07378 -0.22222 0.08906 -0.22037 0.10312 -0.21713 C 0.15833 -0.2044 0.21528 -0.20579 0.27083 -0.2044 C 0.29739 -0.19421 0.28594 -0.19838 0.30486 -0.19143 C 0.31041 -0.18935 0.32083 -0.18287 0.32083 -0.18287 C 0.32239 -0.18079 0.32378 -0.17801 0.32569 -0.17639 C 0.32708 -0.17523 0.32934 -0.17593 0.33055 -0.17431 C 0.33229 -0.17199 0.33264 -0.16829 0.33385 -0.16551 C 0.33802 -0.15648 0.34271 -0.14514 0.34826 -0.13773 C 0.35538 -0.11111 0.35451 -0.08218 0.3467 -0.05602 C 0.34184 -0.03958 0.34705 -0.0463 0.33871 -0.03866 C 0.33507 -0.025 0.32969 -0.01273 0.32083 -0.0044 C 0.31701 0.00347 0.31232 0.00764 0.30642 0.01296 C 0.28246 0.01157 0.26319 0.00972 0.24028 0.00648 C 0.23489 0.00417 0.23715 0.0044 0.23385 0.0044 " pathEditMode="relative" ptsTypes="fffffffffffffffffffffffffffffffffffffffffffffffffffffffffffffffffffffffffffffffffffffffffffffffffffffffffffffA">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14063 -0.00162 C -0.16806 0.00649 -0.20018 -0.0081 -0.22778 -0.01458 C -0.23872 -0.02453 -0.22518 -0.01342 -0.24549 -0.02314 C -0.25365 -0.02708 -0.25938 -0.03657 -0.2665 -0.04236 C -0.27552 -0.04976 -0.28577 -0.05439 -0.29393 -0.06388 C -0.30035 -0.07129 -0.30782 -0.07893 -0.3132 -0.08773 C -0.31615 -0.09259 -0.32136 -0.10277 -0.32136 -0.10254 C -0.3224 -0.10717 -0.32622 -0.12106 -0.32622 -0.12638 C -0.32622 -0.17083 -0.30764 -0.18958 -0.27778 -0.19537 C -0.21736 -0.19351 -0.1599 -0.18912 -0.10035 -0.17824 C -0.07292 -0.17291 -0.05226 -0.17361 -0.02448 -0.16064 C 0.01771 -0.14097 3.05556E-6 -0.14861 0.02847 -0.13703 C 0.04479 -0.12037 0.03802 -0.12638 0.04809 -0.11782 C 0.04965 -0.1074 0.05156 -0.09884 0.04809 -0.08773 C 0.04705 -0.08449 0.04357 -0.08356 0.04149 -0.08125 C 0.03871 -0.07847 0.03646 -0.07476 0.03333 -0.07245 C 0.01007 -0.05532 -0.01111 -0.05023 -0.0375 -0.04676 C -0.01736 -0.05347 0.00399 -0.05601 0.02378 -0.06388 C 0.05468 -0.07638 0.08368 -0.09166 0.11076 -0.11551 C 0.13455 -0.17847 0.07326 -0.19467 0.03993 -0.2037 C 0.02847 -0.20671 0.01753 -0.21041 0.00607 -0.21226 C -0.00469 -0.21435 -0.01545 -0.21388 -0.02622 -0.21458 C -0.08403 -0.2074 -0.11771 -0.2206 -0.14723 -0.15856 C -0.14931 -0.14768 -0.15538 -0.12013 -0.15521 -0.10902 C -0.15486 -0.08981 -0.15295 -0.07037 -0.15035 -0.05115 C -0.13959 0.02917 -0.06945 0.03519 -0.02136 0.04352 C 0.00017 0.04144 0.02187 0.04098 0.04323 0.03704 C 0.08663 0.02871 0.11545 -0.01134 0.12864 -0.06388 C 0.12482 -0.08726 0.12517 -0.10856 0.1125 -0.12638 C 0.07569 -0.17824 0.00607 -0.17986 -0.04236 -0.18217 C -0.1033 -0.17893 -0.13264 -0.16504 -0.18264 -0.12199 C -0.1882 -0.10833 -0.19601 -0.09328 -0.19723 -0.07685 C -0.2007 -0.02638 -0.16302 -0.01481 -0.1342 -0.0081 C -0.06875 -0.01574 0.01093 -0.0118 0.05764 -0.08541 C 0.05868 -0.08981 0.06059 -0.09375 0.06093 -0.09838 C 0.06337 -0.12916 0.02482 -0.13379 0.01093 -0.13703 C -0.03698 -0.13402 -0.07292 -0.14027 -0.10677 -0.09398 C -0.11111 -0.0618 -0.10174 -0.05231 -0.08108 -0.04467 C -0.06059 -0.04745 -0.03976 -0.04629 -0.01979 -0.05324 C 0.01337 -0.06481 0.04218 -0.08634 0.06718 -0.11551 C 0.07118 -0.12777 0.07708 -0.13796 0.06875 -0.15208 C 0.06545 -0.15763 0.0592 -0.1574 0.05451 -0.16064 C 0.04982 -0.16388 0.04635 -0.16967 0.04149 -0.17152 C 0.03281 -0.17523 0.00121 -0.17731 -0.00677 -0.17824 C -0.0165 -0.1787 -0.02604 -0.17939 -0.03577 -0.18009 C -0.08334 -0.17638 -0.11337 -0.1618 -0.15035 -0.12199 C -0.15365 -0.11412 -0.15903 -0.10717 -0.16007 -0.09838 C -0.16615 -0.04861 -0.14844 -0.03032 -0.1165 -0.01875 C -0.029 -0.03078 0.06458 -0.07152 0.1059 -0.18217 C 0.10555 -0.18726 0.10625 -0.19282 0.10451 -0.19722 C 0.09236 -0.22708 0.03663 -0.23032 0.01736 -0.23379 C -0.0474 -0.23101 -0.10816 -0.22037 -0.17136 -0.20162 C -0.21511 -0.17338 -0.22761 -0.16319 -0.26163 -0.12199 C -0.26441 -0.11412 -0.2691 -0.10694 -0.26979 -0.09838 C -0.27084 -0.08472 -0.26927 -0.0706 -0.2665 -0.0574 C -0.25955 -0.02453 -0.21198 -0.02245 -0.19393 -0.02106 C -0.05434 -0.05023 0.0408 -0.08703 0.1658 -0.17569 C 0.17118 -0.18426 0.1776 -0.19213 0.18194 -0.20162 C 0.20451 -0.25046 0.13507 -0.25532 0.11736 -0.25972 C 0.04496 -0.2581 0.0243 -0.26273 -0.03907 -0.24676 C -0.07101 -0.23865 -0.1342 -0.21875 -0.1342 -0.21851 C -0.16511 -0.19907 -0.19045 -0.18402 -0.2132 -0.15 C -0.21476 -0.14351 -0.21875 -0.13726 -0.21806 -0.13055 C -0.21441 -0.09351 -0.19341 -0.09189 -0.17136 -0.08773 C -0.14931 -0.08912 -0.12709 -0.08773 -0.10521 -0.09189 C -0.09028 -0.0949 -0.07604 -0.10277 -0.06163 -0.10902 C 0.00364 -0.13703 0.06718 -0.16018 0.12222 -0.21666 C 0.12673 -0.24722 0.10139 -0.24097 0.08507 -0.24236 C -0.02153 -0.23958 -0.13125 -0.22361 -0.2165 -0.12847 C -0.21806 -0.12268 -0.22223 -0.11736 -0.22136 -0.11134 C -0.21615 -0.07592 -0.19375 -0.07662 -0.17292 -0.07476 C -0.15573 -0.07685 -0.13837 -0.07754 -0.12136 -0.08125 C -0.07917 -0.09051 -0.04184 -0.12176 -0.00677 -0.15208 C 0.00017 -0.1662 0.01545 -0.19375 -0.00191 -0.2081 C -0.00625 -0.2118 -0.01163 -0.2125 -0.0165 -0.21458 C -0.04011 -0.2125 -0.06407 -0.21365 -0.0875 -0.2081 C -0.16233 -0.19027 -0.27709 -0.14467 -0.32934 -0.06828 C -0.3342 -0.05115 -0.33976 -0.04328 -0.32622 -0.02523 C -0.32275 -0.02106 -0.3165 -0.02245 -0.31163 -0.02106 C -0.225 -0.0331 -0.14115 -0.07685 -0.06979 -0.1456 C -0.03108 -0.18287 -0.00226 -0.21018 0.01736 -0.26828 C 0.01944 -0.29051 0.02152 -0.28935 0.00607 -0.29629 C -0.02848 -0.29166 -0.05382 -0.28356 -0.08577 -0.26388 C -0.16945 -0.21273 -0.225 -0.17546 -0.26007 -0.05532 C -0.26059 -0.04606 -0.26268 -0.03657 -0.26163 -0.02731 C -0.2599 -0.0118 -0.25834 0.00463 -0.25191 0.01783 C -0.24566 0.03056 -0.20209 0.03473 -0.20035 0.03496 C -0.10973 0.02431 -0.07066 0.01945 0.00937 -0.03611 C 0.05156 -0.06574 0.09843 -0.1 0.11892 -0.16064 C 0.11684 -0.16782 0.11684 -0.17708 0.1125 -0.18217 C 0.10902 -0.18634 0.07951 -0.18842 0.07708 -0.18865 C 0.02187 -0.18518 -0.03299 -0.16574 -0.08108 -0.12847 C -0.09931 -0.11435 -0.11025 -0.09166 -0.12292 -0.07037 C -0.12396 -0.06388 -0.12622 -0.05763 -0.12622 -0.05115 C -0.12622 -0.01018 -0.08559 -0.01412 -0.06493 -0.01226 C 0.0151 -0.02222 0.11892 -0.08657 0.17066 -0.17152 C 0.17222 -0.17731 0.17534 -0.18263 0.17552 -0.18865 C 0.17587 -0.19676 0.17552 -0.20555 0.17222 -0.21226 C 0.16962 -0.21759 0.16371 -0.21828 0.15937 -0.22106 C 0.13611 -0.23564 0.14531 -0.23101 0.11736 -0.23611 C 0.03472 -0.23426 -0.05782 -0.24467 -0.11163 -0.14351 C -0.11511 -0.12801 -0.11979 -0.11226 -0.10365 -0.10694 C -0.05365 -0.11365 -0.00486 -0.13888 0.03993 -0.16967 C 0.09496 -0.2074 0.12517 -0.22268 0.15764 -0.28333 C 0.15816 -0.28773 0.15972 -0.29189 0.15937 -0.29629 C 0.15798 -0.31666 0.13715 -0.31435 0.12708 -0.31551 C 0.09843 -0.31412 0.06962 -0.3162 0.04149 -0.31134 C 0.02361 -0.30833 -0.02969 -0.27708 -0.04393 -0.26828 C -0.0849 -0.24305 -0.11702 -0.21875 -0.13264 -0.16064 C -0.12986 -0.14768 -0.12952 -0.13356 -0.12448 -0.12199 C -0.11875 -0.10856 -0.09601 -0.10833 -0.08907 -0.10694 C -0.06598 -0.10902 -0.04254 -0.1074 -0.01979 -0.11342 C -0.00226 -0.11805 0.01406 -0.12893 0.03003 -0.13912 C 0.096 -0.18055 0.15208 -0.21018 0.1868 -0.29629 C 0.18732 -0.30208 0.18837 -0.30763 0.18837 -0.31342 C 0.18837 -0.33865 0.16649 -0.33472 0.15277 -0.33703 C 0.13593 -0.33541 0.05798 -0.33078 0.03333 -0.32199 C -0.04306 -0.29444 -0.11302 -0.23935 -0.17292 -0.17152 C -0.18438 -0.14513 -0.20782 -0.11134 -0.19063 -0.07893 C -0.18802 -0.07384 -0.18212 -0.07453 -0.17778 -0.07245 C -0.1632 -0.07754 -0.14427 -0.08148 -0.13108 -0.09398 C -0.11372 -0.11041 -0.10052 -0.13449 -0.0875 -0.15648 C -0.0816 -0.18009 -0.07639 -0.20069 -0.07448 -0.22523 C -0.07604 -0.23888 -0.07674 -0.2493 -0.08577 -0.2574 C -0.09011 -0.25532 -0.09532 -0.25532 -0.09879 -0.25115 C -0.10052 -0.24907 -0.10313 -0.23078 -0.10365 -0.22731 C -0.10313 -0.21597 -0.1033 -0.20439 -0.10191 -0.19305 C -0.09636 -0.14722 -0.06893 -0.12037 -0.0375 -0.11134 C -0.02344 -0.11273 -0.00938 -0.11273 0.00451 -0.11551 C 0.01076 -0.11689 0.01614 -0.12245 0.02222 -0.12407 C 0.04722 -0.1412 0.07951 -0.13541 0.1059 -0.14791 C 0.12916 -0.14652 0.15243 -0.14676 0.17552 -0.14351 C 0.20416 -0.13958 0.23125 -0.125 0.25937 -0.11782 C 0.26701 -0.11088 0.26562 -0.1037 0.27066 -0.09398 C 0.27621 -0.07152 0.27396 -0.06157 0.27222 -0.03171 C 0.27187 -0.02523 0.26927 -0.01504 0.2658 -0.01018 C 0.25972 -0.00185 0.24774 -0.00115 0.23993 0.00047 C 0.21232 -0.00046 0.18611 -0.00393 0.15937 -0.00393 " pathEditMode="relative" rAng="0" ptsTypes="fffffffffffffffffffffffffffffffffffffffffffffffffffffffffffffffffffffffffffffffffffffffffffffffffffffffffffffffffffffffffffffffffffffffffA">
                                      <p:cBhvr>
                                        <p:cTn id="10" dur="2000" fill="hold"/>
                                        <p:tgtEl>
                                          <p:spTgt spid="3">
                                            <p:txEl>
                                              <p:pRg st="0" end="0"/>
                                            </p:txEl>
                                          </p:spTgt>
                                        </p:tgtEl>
                                        <p:attrNameLst>
                                          <p:attrName>ppt_x</p:attrName>
                                          <p:attrName>ppt_y</p:attrName>
                                        </p:attrNameLst>
                                      </p:cBhvr>
                                      <p:rCtr x="109" y="-146"/>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17518 0.0162 C -0.20261 0.02453 -0.23473 0.00972 -0.26233 0.00324 C -0.27327 -0.00672 -0.25973 0.00439 -0.28004 -0.00533 C -0.2882 -0.00926 -0.29393 -0.01875 -0.30105 -0.02454 C -0.31007 -0.03195 -0.32032 -0.03658 -0.32848 -0.04607 C -0.3349 -0.05348 -0.34237 -0.06111 -0.34775 -0.06991 C -0.3507 -0.07477 -0.35591 -0.08496 -0.35591 -0.08473 C -0.35695 -0.08936 -0.36077 -0.10324 -0.36077 -0.10857 C -0.36077 -0.15301 -0.34219 -0.17176 -0.31233 -0.17732 C -0.25191 -0.1757 -0.19445 -0.1713 -0.1349 -0.16019 C -0.10747 -0.1551 -0.08681 -0.15579 -0.05903 -0.14283 C -0.01684 -0.12315 -0.03455 -0.13079 -0.00608 -0.11922 C 0.01024 -0.10255 0.00347 -0.10857 0.01354 -0.1 C 0.0151 -0.08959 0.01701 -0.08102 0.01354 -0.06991 C 0.0125 -0.06667 0.00902 -0.06574 0.00694 -0.06343 C 0.00416 -0.06065 0.00191 -0.05695 -0.00122 -0.05463 C -0.02448 -0.0375 -0.04566 -0.03241 -0.07205 -0.02894 C -0.05191 -0.03565 -0.03056 -0.0382 -0.01077 -0.04607 C 0.02013 -0.05857 0.04913 -0.07385 0.07621 -0.09769 C 0.1 -0.16065 0.03871 -0.17686 0.00538 -0.18588 C -0.00608 -0.18889 -0.01702 -0.1926 -0.02848 -0.19445 C -0.03924 -0.19653 -0.05 -0.19607 -0.06077 -0.19676 C -0.11858 -0.18936 -0.15226 -0.20278 -0.18178 -0.14074 C -0.18386 -0.12986 -0.18993 -0.10232 -0.18976 -0.09121 C -0.18941 -0.07199 -0.1875 -0.05255 -0.1849 -0.03334 C -0.17414 0.04699 -0.104 0.05301 -0.05591 0.06134 C -0.03438 0.05926 -0.01268 0.05902 0.00868 0.05486 C 0.05208 0.04652 0.0809 0.00648 0.09409 -0.04607 C 0.09027 -0.06945 0.09062 -0.09074 0.07795 -0.10857 C 0.04114 -0.16042 -0.02848 -0.16204 -0.07691 -0.16436 C -0.13785 -0.16111 -0.16719 -0.14723 -0.21719 -0.10417 C -0.22275 -0.09051 -0.23056 -0.07547 -0.23178 -0.05903 C -0.23525 -0.00857 -0.19757 0.00301 -0.16875 0.00972 C -0.1033 0.00208 -0.02362 0.00602 0.02309 -0.0676 C 0.02413 -0.07199 0.02604 -0.07593 0.02638 -0.08056 C 0.02882 -0.11135 -0.00973 -0.11598 -0.02362 -0.11922 C -0.07153 -0.11621 -0.10747 -0.12246 -0.14132 -0.07616 C -0.14566 -0.04398 -0.13629 -0.03449 -0.11563 -0.02686 C -0.09514 -0.02963 -0.07431 -0.02848 -0.05434 -0.03542 C -0.02118 -0.04699 0.00763 -0.06852 0.03263 -0.09769 C 0.03663 -0.10996 0.04253 -0.12014 0.0342 -0.13426 C 0.0309 -0.13982 0.02465 -0.13959 0.01996 -0.14283 C 0.01527 -0.14607 0.0118 -0.15162 0.00694 -0.15371 C -0.00174 -0.15741 -0.03334 -0.15949 -0.04132 -0.16019 C -0.05105 -0.16088 -0.06059 -0.16158 -0.07032 -0.16227 C -0.11789 -0.15857 -0.14792 -0.14398 -0.1849 -0.10417 C -0.1882 -0.0963 -0.19358 -0.08936 -0.19462 -0.08056 C -0.2007 -0.03079 -0.18299 -0.0125 -0.15105 -0.00093 C -0.06355 -0.01297 0.03003 -0.05371 0.07135 -0.16436 C 0.071 -0.16945 0.0717 -0.175 0.06996 -0.1794 C 0.05781 -0.20926 0.00208 -0.2125 -0.01719 -0.21598 C -0.08195 -0.2132 -0.14271 -0.20255 -0.20591 -0.1838 C -0.24966 -0.15556 -0.26216 -0.14537 -0.29618 -0.10417 C -0.29896 -0.0963 -0.30365 -0.08912 -0.30434 -0.08056 C -0.30539 -0.0669 -0.30382 -0.05278 -0.30105 -0.03959 C -0.2941 -0.00672 -0.24653 -0.00463 -0.22848 -0.00324 C -0.08889 -0.03241 0.00625 -0.06922 0.13125 -0.15787 C 0.13663 -0.16644 0.14305 -0.17431 0.14739 -0.1838 C 0.16996 -0.23264 0.10052 -0.2375 0.08281 -0.2419 C 0.01041 -0.24028 -0.01025 -0.24491 -0.07362 -0.22894 C -0.10556 -0.22084 -0.16875 -0.20093 -0.16875 -0.2007 C -0.19966 -0.18125 -0.225 -0.16621 -0.24775 -0.13218 C -0.24931 -0.1257 -0.2533 -0.11945 -0.25261 -0.11273 C -0.24896 -0.0757 -0.22796 -0.07408 -0.20591 -0.06991 C -0.18386 -0.0713 -0.16164 -0.06991 -0.13976 -0.07408 C -0.12483 -0.07709 -0.11059 -0.08496 -0.09618 -0.09121 C -0.03091 -0.11922 0.03263 -0.14236 0.08767 -0.19885 C 0.09218 -0.2294 0.06684 -0.22315 0.05052 -0.22454 C -0.05608 -0.22176 -0.1658 -0.20579 -0.25105 -0.11065 C -0.25261 -0.10486 -0.25678 -0.09954 -0.25591 -0.09352 C -0.2507 -0.05811 -0.2283 -0.0588 -0.20747 -0.05695 C -0.19028 -0.05903 -0.17292 -0.05973 -0.15591 -0.06343 C -0.11372 -0.07269 -0.07639 -0.10394 -0.04132 -0.13426 C -0.03438 -0.14838 -0.0191 -0.17593 -0.03646 -0.19028 C -0.0408 -0.19398 -0.04618 -0.19468 -0.05105 -0.19676 C -0.07466 -0.19468 -0.09862 -0.19584 -0.12205 -0.19028 C -0.19688 -0.17246 -0.31164 -0.12686 -0.36389 -0.05047 C -0.36875 -0.03334 -0.37431 -0.02547 -0.36077 -0.00741 C -0.3573 -0.00324 -0.35105 -0.00463 -0.34618 -0.00324 C -0.25955 -0.01528 -0.1757 -0.05903 -0.10434 -0.12778 C -0.06563 -0.16505 -0.03681 -0.19236 -0.01719 -0.25047 C -0.01511 -0.27269 -0.01303 -0.27153 -0.02848 -0.27848 C -0.06303 -0.27385 -0.08837 -0.26574 -0.12032 -0.24607 C -0.204 -0.19491 -0.25955 -0.15764 -0.29462 -0.0375 C -0.29514 -0.02824 -0.29723 -0.01875 -0.29618 -0.00949 C -0.29445 0.00602 -0.29289 0.02245 -0.28646 0.03564 C -0.28021 0.04838 -0.23664 0.05254 -0.2349 0.05277 C -0.14428 0.04213 -0.10521 0.03727 -0.02518 -0.01829 C 0.01701 -0.04792 0.06388 -0.08218 0.08437 -0.14283 C 0.08229 -0.15 0.08229 -0.15926 0.07795 -0.16436 C 0.07447 -0.16852 0.04496 -0.17061 0.04253 -0.17084 C -0.01268 -0.16736 -0.06754 -0.14792 -0.11563 -0.11065 C -0.13386 -0.09653 -0.1448 -0.07385 -0.15747 -0.05255 C -0.15851 -0.04607 -0.16077 -0.03982 -0.16077 -0.03334 C -0.16077 0.00764 -0.12014 0.0037 -0.09948 0.00555 C -0.01945 -0.0044 0.08437 -0.06875 0.13611 -0.15371 C 0.13767 -0.15949 0.14079 -0.16482 0.14097 -0.17084 C 0.14132 -0.17894 0.14097 -0.18773 0.13767 -0.19445 C 0.13507 -0.19977 0.12916 -0.20047 0.12482 -0.20324 C 0.10156 -0.21783 0.11076 -0.2132 0.08281 -0.21829 C 0.00017 -0.21644 -0.09237 -0.22686 -0.14618 -0.1257 C -0.14966 -0.11019 -0.15434 -0.09445 -0.1382 -0.08912 C -0.0882 -0.09584 -0.03941 -0.12107 0.00538 -0.15162 C 0.06041 -0.18936 0.09062 -0.20486 0.12309 -0.26551 C 0.12361 -0.26991 0.12517 -0.27408 0.12482 -0.27848 C 0.12343 -0.29885 0.1026 -0.29653 0.09253 -0.29769 C 0.06388 -0.2963 0.03507 -0.29838 0.00694 -0.29352 C -0.01094 -0.29051 -0.06424 -0.25926 -0.07848 -0.25047 C -0.11945 -0.22523 -0.15157 -0.20093 -0.16719 -0.14283 C -0.16441 -0.12986 -0.16407 -0.11574 -0.15903 -0.10417 C -0.1533 -0.09074 -0.13056 -0.09051 -0.12362 -0.08912 C -0.10053 -0.09121 -0.07709 -0.08959 -0.05434 -0.09561 C -0.03681 -0.10023 -0.02049 -0.11111 -0.00452 -0.1213 C 0.06145 -0.16273 0.11753 -0.19236 0.15225 -0.27848 C 0.15277 -0.28426 0.15382 -0.28982 0.15382 -0.29561 C 0.15382 -0.32084 0.13194 -0.3169 0.11822 -0.31922 C 0.10138 -0.3176 0.02343 -0.31297 -0.00122 -0.30417 C -0.07761 -0.27662 -0.14757 -0.22153 -0.20747 -0.15371 C -0.21893 -0.12732 -0.24237 -0.09352 -0.22518 -0.06111 C -0.22257 -0.05602 -0.21667 -0.05672 -0.21233 -0.05463 C -0.19775 -0.05973 -0.17882 -0.06366 -0.16563 -0.07616 C -0.14827 -0.0926 -0.13507 -0.11667 -0.12205 -0.13866 C -0.11615 -0.16227 -0.11094 -0.18287 -0.10903 -0.20741 C -0.11059 -0.22107 -0.11129 -0.23148 -0.12032 -0.23959 C -0.12466 -0.2375 -0.12987 -0.2375 -0.13334 -0.23334 C -0.13507 -0.23125 -0.13768 -0.21297 -0.1382 -0.20949 C -0.13768 -0.19815 -0.13785 -0.18658 -0.13646 -0.17523 C -0.13091 -0.1294 -0.10348 -0.10255 -0.07205 -0.09352 C -0.05799 -0.09491 -0.04393 -0.09491 -0.03004 -0.09769 C -0.02379 -0.09908 -0.01841 -0.10463 -0.01233 -0.10625 C 0.01267 -0.12338 0.04496 -0.1176 0.07135 -0.1301 C 0.09461 -0.12871 0.11788 -0.12894 0.14097 -0.1257 C 0.16961 -0.12176 0.1967 -0.10718 0.22482 -0.1 C 0.23246 -0.09306 0.23107 -0.08588 0.23611 -0.07616 C 0.24166 -0.05371 0.23941 -0.04375 0.23767 -0.01389 C 0.23732 -0.00741 0.23472 0.00277 0.23125 0.00764 C 0.22517 0.01597 0.21319 0.01666 0.20538 0.01828 C 0.17777 0.01736 0.15156 0.01389 0.12482 0.01389 " pathEditMode="relative" rAng="0" ptsTypes="fffffffffffffffffffffffffffffffffffffffffffffffffffffffffffffffffffffffffffffffffffffffffffffffffffffffffffffffffffffffffffffffffffffffffA">
                                      <p:cBhvr>
                                        <p:cTn id="14" dur="2000" fill="hold"/>
                                        <p:tgtEl>
                                          <p:spTgt spid="3">
                                            <p:txEl>
                                              <p:pRg st="1" end="1"/>
                                            </p:txEl>
                                          </p:spTgt>
                                        </p:tgtEl>
                                        <p:attrNameLst>
                                          <p:attrName>ppt_x</p:attrName>
                                          <p:attrName>ppt_y</p:attrName>
                                        </p:attrNameLst>
                                      </p:cBhvr>
                                      <p:rCtr x="109" y="-1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 the characters-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Greg- Greg isn’t your everyday kind of person, Greg likes to stay inside during the summer, Not to go out in the warm summer heat. He usually stays home playing video games with the curtains drawn and the lights turned off. Greg is like a total Vampire when he is exposed to light in the midst of a game. He covers his eyes and emits a terrible “HISS!”</a:t>
            </a:r>
          </a:p>
          <a:p>
            <a:r>
              <a:rPr lang="en-US" dirty="0" smtClean="0"/>
              <a:t>Manny- Manny is Greg’s little brother. Manny has done some things that are totally Embarrassing to his brothers. Manny has actually taken a Magazine of his Older brother’s(</a:t>
            </a:r>
            <a:r>
              <a:rPr lang="en-US" dirty="0" err="1" smtClean="0"/>
              <a:t>Rodrick</a:t>
            </a:r>
            <a:r>
              <a:rPr lang="en-US" dirty="0" smtClean="0"/>
              <a:t>,) And it Wasn’t quite…”School Appropriate”. So, </a:t>
            </a:r>
            <a:r>
              <a:rPr lang="en-US" dirty="0" err="1" smtClean="0"/>
              <a:t>Rodrick</a:t>
            </a:r>
            <a:r>
              <a:rPr lang="en-US" dirty="0" smtClean="0"/>
              <a:t> had to take the blame from his mother, and had to write a page saying he was sorry to the women who had to do that kind of stuff.</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38889E-6 -3.7037E-6 C 0.01424 -0.00162 0.02379 -0.00509 0.03716 -0.00879 C 0.04549 -0.01551 0.05348 -0.01944 0.06285 -0.02361 C 0.07188 -0.03171 0.07657 -0.03217 0.08073 -0.04722 C 0.07466 -0.07801 0.02553 -0.08472 0.00643 -0.08819 C -1.38889E-6 -0.08958 -0.00642 -0.0912 -0.01284 -0.09236 C -0.01927 -0.09352 -0.02586 -0.09398 -0.03229 -0.09467 C -0.04687 -0.09606 -0.07586 -0.09884 -0.07586 -0.09884 C -0.10208 -0.09652 -0.11857 -0.10416 -0.13541 -0.08171 C -0.13906 -0.07014 -0.14201 -0.06203 -0.14357 -0.04953 C -0.14131 -0.00717 -0.14548 0.0382 -0.10972 0.05371 C -0.07638 0.04746 -0.05625 0.01482 -0.03385 -0.01504 C -0.03211 -0.0206 -0.02829 -0.02615 -0.02899 -0.03217 C -0.03003 -0.04166 -0.04236 -0.05555 -0.04843 -0.0581 C -0.05729 -0.0618 -0.06666 -0.06088 -0.07586 -0.06227 C -0.11163 -0.06064 -0.125 -0.06041 -0.15503 -0.04722 C -0.16892 -0.03171 -0.17621 -0.02199 -0.18055 0.00209 C -0.17951 0.02269 -0.18472 0.04028 -0.16927 0.04514 C -0.15868 0.0551 -0.14809 0.05093 -0.13541 0.04954 C -0.12048 0.0426 -0.10954 0.02963 -0.09843 0.01505 C -0.08923 -0.0412 -0.13854 -0.06111 -0.16927 -0.07338 C -0.17621 -0.07592 -0.18315 -0.07986 -0.19027 -0.08171 C -0.1967 -0.08333 -0.20329 -0.0831 -0.20972 -0.08379 C -0.24114 -0.08171 -0.28854 -0.0912 -0.30972 -0.04953 C -0.30885 -0.04305 -0.30885 -0.03611 -0.30659 -0.03009 C -0.30486 -0.02615 -0.29305 -0.01342 -0.29027 -0.01064 C -0.27135 0.00764 -0.25052 0.01783 -0.22743 0.02153 C -0.19618 0.01088 -0.17656 -0.00277 -0.16927 -0.04722 C -0.17118 -0.05324 -0.17795 -0.075 -0.18055 -0.07963 C -0.20225 -0.11898 -0.24479 -0.13356 -0.27916 -0.13773 C -0.31006 -0.13333 -0.31614 -0.13634 -0.33385 -0.10532 C -0.3375 -0.08889 -0.3401 -0.07291 -0.34201 -0.05602 C -0.33767 -0.01273 -0.34201 -0.03356 -0.32899 0.00648 C -0.32743 0.01111 -0.32343 0.0132 -0.321 0.01713 C -0.31909 0.02037 -0.31857 0.02523 -0.31614 0.02801 C -0.31145 0.03357 -0.29965 0.03496 -0.29357 0.03635 C -0.29027 0.03588 -0.2868 0.03635 -0.28385 0.03449 C -0.27864 0.03102 -0.27708 0.01528 -0.27586 0.00857 C -0.27743 -0.0037 -0.27777 -0.0162 -0.28055 -0.02824 C -0.28177 -0.0331 -0.28524 -0.03634 -0.28715 -0.0412 C -0.29288 -0.05416 -0.29357 -0.06389 -0.30329 -0.07338 C -0.32083 -0.09004 -0.34305 -0.10578 -0.36458 -0.10972 C -0.39079 -0.10694 -0.37881 -0.1125 -0.39201 -0.09467 C -0.39722 -0.07268 -0.40104 -0.05092 -0.40329 -0.02824 C -0.3993 0.02199 -0.39253 0.07361 -0.35 0.08611 C -0.34565 0.08542 -0.34097 0.08658 -0.33715 0.0838 C -0.33177 0.07986 -0.32413 0.06667 -0.32413 0.06667 C -0.321 0.05348 -0.31909 0.04167 -0.3177 0.02801 C -0.3243 -0.01967 -0.34149 -0.05023 -0.37899 -0.0581 C -0.38385 -0.0574 -0.38888 -0.0581 -0.39357 -0.05602 C -0.39722 -0.05439 -0.40329 -0.04722 -0.40329 -0.04722 C -0.40729 -0.03912 -0.41284 -0.0324 -0.41614 -0.02361 C -0.42899 0.01111 -0.40833 -0.03148 -0.421 -0.00648 C -0.42152 -0.00439 -0.42256 -0.00231 -0.42256 -3.7037E-6 C -0.42256 0.00926 -0.42326 0.01922 -0.421 0.02801 C -0.42031 0.03102 -0.41684 0.03102 -0.41458 0.03218 C -0.40868 0.03519 -0.40277 0.0382 -0.3967 0.04098 C -0.39947 0.02385 -0.39843 -0.00069 -0.40798 -0.01504 C -0.41093 -0.01967 -0.4144 -0.02361 -0.4177 -0.02824 C -0.42413 -0.03657 -0.42031 -0.03379 -0.42899 -0.03657 C -0.44166 -0.04514 -0.45 -0.0456 -0.46458 -0.04722 C -0.49548 -0.04537 -0.5059 -0.0456 -0.53055 -0.02569 C -0.53229 -0.02199 -0.53854 -0.00949 -0.53871 -0.00439 C -0.5401 0.025 -0.53767 0.0257 -0.52256 0.03866 C -0.50694 0.05186 -0.52343 0.04584 -0.5 0.04954 C -0.49947 0.04954 -0.48489 0.04699 -0.48229 0.04514 C -0.47326 0.03912 -0.46979 0.02778 -0.46458 0.01713 C -0.46163 0.00232 -0.46406 -0.02477 -0.471 -0.03865 C -0.47256 -0.04166 -0.47569 -0.04259 -0.47743 -0.04514 C -0.49322 -0.06828 -0.48142 -0.06273 -0.4967 -0.06666 C -0.50468 -0.07407 -0.51093 -0.07361 -0.51458 -0.06018 C -0.51059 -0.00509 -0.50798 0.08264 -0.45972 0.10764 C -0.45121 0.11204 -0.446 0.11227 -0.43715 0.11389 C -0.42795 0.11181 -0.41875 0.11065 -0.40972 0.10764 C -0.38888 0.10047 -0.38506 0.06875 -0.38229 0.04514 C -0.38437 0.01459 -0.38836 -0.01111 -0.41284 -0.02152 C -0.42951 -0.0125 -0.42465 -0.01921 -0.41927 0.02361 C -0.41875 0.02778 -0.41579 0.03056 -0.41458 0.03449 C -0.41302 0.03936 -0.41267 0.04468 -0.41128 0.04954 C -0.40503 0.07061 -0.38836 0.09861 -0.371 0.10324 C -0.35833 0.09908 -0.35763 0.08658 -0.35156 0.07315 C -0.34947 0.06204 -0.34843 0.05162 -0.34531 0.04098 C -0.34565 0.02848 -0.34531 0.01644 -0.3467 0.0044 C -0.34704 0.00139 -0.34861 0.00996 -0.34843 0.01297 C -0.34756 0.02315 -0.34531 0.02338 -0.34027 0.02801 C -0.33177 0.05139 -0.31215 0.0669 -0.29357 0.07315 C -0.26562 0.07061 -0.24791 0.06505 -0.23055 0.03449 C -0.22673 0.01898 -0.22552 0.02292 -0.22743 0.0044 C -0.22812 0.00741 -0.23072 0.01667 -0.23055 0.01945 C -0.23055 0.02061 -0.22916 0.04769 -0.22413 0.05371 C -0.21284 0.06736 -0.19861 0.07593 -0.18385 0.07963 C -0.17517 0.07824 -0.16649 0.07732 -0.15798 0.07523 C -0.1467 0.07246 -0.13923 0.05787 -0.13055 0.04954 C -0.12847 0.0375 -0.12517 0.03866 -0.12256 0.02801 C -0.12309 0.01945 -0.12204 0.01019 -0.12413 0.00209 C -0.12881 -0.01551 -0.13229 0.00394 -0.13229 0.0044 C -0.13177 0.01227 -0.13142 0.02014 -0.13055 0.02801 C -0.12968 0.03542 -0.12673 0.0382 -0.12413 0.04514 C -0.12343 0.04723 -0.12361 0.04977 -0.12256 0.05162 C -0.12031 0.05533 -0.10729 0.07176 -0.10329 0.07523 C -0.10086 0.07732 -0.09774 0.07801 -0.09513 0.07963 C -0.0934 0.08079 -0.09184 0.08241 -0.09027 0.0838 C -0.0901 0.0838 -0.07586 0.08264 -0.07274 0.07963 C -0.07065 0.07801 -0.06996 0.07408 -0.0677 0.07315 C -0.04878 0.06459 -0.02795 0.06968 -0.00798 0.06875 C -0.00052 0.0669 0.004 0.0625 0.01129 0.06019 C 0.02813 0.04537 0.0125 0.0176 0.00469 0.00209 C 0.00382 -3.7037E-6 0.00261 -0.00231 0.00157 -0.00439 C -0.00052 -0.00879 -0.00798 -0.01296 -0.00798 -0.01296 C -0.0118 -0.01227 -0.01927 -0.01064 -0.01927 -0.01064 " pathEditMode="relative" ptsTypes="fffffffffffffffffffffffffffffffffffffffffffffffffffffffffffffffffffffffffffffffffffffffffffffffffffffffffffffA">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 0 C 0.00851 -0.00301 0.01945 -0.00486 0.02743 -0.01088 C 0.0408 -0.02083 0.02709 -0.01505 0.04028 -0.01945 C 0.05504 -0.03935 0.06181 -0.05486 0.06615 -0.08195 C 0.06545 -0.09491 0.06667 -0.11065 0.06129 -0.12269 C 0.04792 -0.15255 0.02118 -0.16806 -0.0033 -0.17431 C -0.01406 -0.17361 -0.02482 -0.17384 -0.03559 -0.17222 C -0.04913 -0.17014 -0.06528 -0.14838 -0.071 -0.13333 C -0.0717 -0.12546 -0.07517 -0.10463 -0.06944 -0.09699 C -0.06666 -0.09329 -0.05972 -0.0882 -0.05972 -0.0882 C -0.0493 -0.0919 -0.04323 -0.1 -0.03715 -0.11204 C -0.03611 -0.1162 -0.03298 -0.12037 -0.03385 -0.12477 C -0.03489 -0.13056 -0.03489 -0.13704 -0.03715 -0.14213 C -0.04097 -0.15093 -0.05139 -0.15463 -0.05816 -0.15718 C -0.09496 -0.15324 -0.10312 -0.15833 -0.1243 -0.12477 C -0.12725 -0.11435 -0.12899 -0.11134 -0.12899 -0.09908 C -0.12899 -0.0919 -0.12899 -0.08449 -0.12743 -0.07755 C -0.12396 -0.06158 -0.1033 -0.05787 -0.09357 -0.05602 C -0.08611 -0.05671 -0.07847 -0.05625 -0.071 -0.0581 C -0.06389 -0.05995 -0.05 -0.06667 -0.05 -0.06667 C -0.04687 -0.07083 -0.03958 -0.07963 -0.03871 -0.08611 C -0.03559 -0.11019 -0.075 -0.12894 -0.08715 -0.13333 C -0.09288 -0.13542 -0.09896 -0.13634 -0.10486 -0.13773 C -0.16614 -0.13333 -0.21284 -0.13472 -0.25816 -0.07546 C -0.26649 -0.05185 -0.25625 -0.04398 -0.24045 -0.03889 C -0.23194 -0.04097 -0.21771 -0.04259 -0.20972 -0.04954 C -0.2059 -0.05278 -0.2033 -0.05833 -0.2 -0.0625 C -0.19062 -0.07408 -0.18489 -0.0794 -0.17899 -0.09468 C -0.18003 -0.10046 -0.17969 -0.10718 -0.18229 -0.11204 C -0.18403 -0.11528 -0.1875 -0.1162 -0.19045 -0.1162 C -0.2033 -0.1162 -0.21614 -0.11343 -0.22899 -0.11204 C -0.24548 -0.10579 -0.2618 -0.10023 -0.2743 -0.08403 C -0.26441 -0.07755 -0.26371 -0.08056 -0.25486 -0.0882 C -0.25104 -0.09884 -0.24844 -0.09908 -0.26128 -0.09908 C -0.29305 -0.09908 -0.32465 -0.09769 -0.35642 -0.09699 C -0.36389 -0.09445 -0.36666 -0.09468 -0.371 -0.08611 C -0.36458 -0.07338 -0.36892 -0.07778 -0.35 -0.08403 C -0.33628 -0.08866 -0.32587 -0.10185 -0.31771 -0.1162 C -0.32274 -0.12593 -0.32569 -0.12408 -0.33385 -0.12708 C -0.33889 -0.12685 -0.40729 -0.1412 -0.41458 -0.11204 C -0.41406 -0.10903 -0.41493 -0.10486 -0.41302 -0.10324 C -0.40937 -0.1 -0.4 -0.09908 -0.4 -0.09908 C -0.38194 -0.10232 -0.37482 -0.10579 -0.35816 -0.1162 C -0.3467 -0.12338 -0.33767 -0.12755 -0.33073 -0.14213 C -0.37326 -0.15116 -0.43507 -0.14005 -0.4533 -0.07963 C -0.45225 -0.06898 -0.4526 -0.05764 -0.45 -0.04745 C -0.44548 -0.03056 -0.42066 -0.02315 -0.40972 -0.01945 C -0.37882 -0.02477 -0.34826 -0.03264 -0.33073 -0.07107 C -0.3335 -0.10671 -0.33594 -0.09745 -0.36458 -0.09259 C -0.37239 -0.08472 -0.3809 -0.07894 -0.38871 -0.07107 C -0.39028 -0.06551 -0.39357 -0.05995 -0.38385 -0.06042 C -0.37187 -0.06111 -0.36024 -0.06458 -0.34844 -0.06667 C -0.32951 -0.07408 -0.31215 -0.08333 -0.3033 -0.10764 C -0.30937 -0.12037 -0.31649 -0.1206 -0.32743 -0.12269 C -0.35816 -0.12107 -0.38524 -0.11759 -0.41458 -0.10764 C -0.41719 -0.10556 -0.42014 -0.1037 -0.42257 -0.10116 C -0.42986 -0.09375 -0.42708 -0.08472 -0.41944 -0.07963 C -0.41076 -0.07384 -0.3967 -0.075 -0.38715 -0.07315 C -0.35017 -0.07616 -0.31719 -0.07708 -0.28229 -0.09259 C -0.28212 -0.09283 -0.2717 -0.10185 -0.27257 -0.10556 C -0.275 -0.11551 -0.29409 -0.11551 -0.29844 -0.1162 C -0.33298 -0.11482 -0.36302 -0.11875 -0.39201 -0.09259 C -0.39687 -0.05926 -0.36892 -0.05903 -0.35 -0.05602 C -0.33281 -0.0588 -0.31094 -0.05695 -0.29514 -0.07107 C -0.28819 -0.07732 -0.27587 -0.09259 -0.27587 -0.09259 C -0.27361 -0.09861 -0.26354 -0.11482 -0.26944 -0.12269 C -0.27135 -0.12523 -0.27482 -0.12408 -0.27743 -0.12477 C -0.3 -0.12107 -0.30555 -0.12083 -0.32257 -0.10556 C -0.32291 -0.10486 -0.32778 -0.09306 -0.32743 -0.09051 C -0.32396 -0.06736 -0.31302 -0.06736 -0.29844 -0.06458 C -0.26666 -0.06945 -0.24149 -0.07546 -0.21302 -0.09468 C -0.20885 -0.10556 -0.20139 -0.11181 -0.21128 -0.11829 C -0.21371 -0.11991 -0.21666 -0.11991 -0.21944 -0.1206 C -0.25764 -0.11852 -0.29861 -0.11783 -0.33229 -0.09051 C -0.33281 -0.08773 -0.33472 -0.08472 -0.33385 -0.08195 C -0.33316 -0.07963 -0.32291 -0.07153 -0.321 -0.07107 C -0.31198 -0.06875 -0.29357 -0.06667 -0.29357 -0.06667 C -0.26267 -0.07083 -0.23142 -0.07338 -0.20816 -0.10324 C -0.2309 -0.11204 -0.25191 -0.10394 -0.27257 -0.09051 C -0.27882 -0.07824 -0.27986 -0.07431 -0.26771 -0.06898 C -0.23264 -0.07523 -0.20173 -0.07963 -0.17587 -0.11412 C -0.17534 -0.1169 -0.17291 -0.12037 -0.1743 -0.12269 C -0.17604 -0.12546 -0.17951 -0.125 -0.18229 -0.12477 C -0.18819 -0.12431 -0.19409 -0.12199 -0.2 -0.1206 C -0.20903 -0.11435 -0.21528 -0.1088 -0.22257 -0.09908 C -0.22534 -0.09028 -0.22725 -0.08241 -0.22899 -0.07315 C -0.22795 -0.06736 -0.22864 -0.06065 -0.22587 -0.05602 C -0.22378 -0.05255 -0.21962 -0.05139 -0.21614 -0.05162 C -0.20416 -0.05208 -0.19253 -0.05602 -0.18073 -0.0581 C -0.171 -0.0632 -0.16146 -0.06806 -0.15173 -0.07315 C -0.14635 -0.07593 -0.13559 -0.08195 -0.13559 -0.08195 C -0.12135 -0.09792 -0.11423 -0.10417 -0.10486 -0.12269 C -0.10538 -0.12546 -0.10416 -0.13125 -0.10642 -0.13125 C -0.10903 -0.13125 -0.11094 -0.12616 -0.11128 -0.12269 C -0.11215 -0.11482 -0.11198 -0.10625 -0.10972 -0.09908 C -0.10677 -0.08982 -0.0875 -0.08935 -0.08229 -0.0882 C -0.06545 -0.08958 -0.05 -0.08958 -0.03385 -0.09468 C -0.03003 -0.09815 -0.01805 -0.10139 -0.0243 -0.10972 C -0.02552 -0.11134 -0.02743 -0.11134 -0.02899 -0.11204 C -0.06128 -0.10995 -0.06059 -0.11505 -0.08073 -0.09908 C -0.07448 -0.07986 -0.0776 -0.08426 -0.06458 -0.07963 C -0.03229 -0.08357 -0.03212 -0.075 -0.01614 -0.09699 C -0.01094 -0.11783 -0.03298 -0.12199 -0.04357 -0.12708 C -0.05173 -0.12477 -0.05816 -0.12245 -0.05 -0.10972 C -0.04462 -0.10116 -0.03003 -0.1007 -0.02257 -0.09699 C -0.00538 -0.09769 0.01181 -0.10116 0.029 -0.09908 C 0.0316 -0.09884 0.03247 -0.09352 0.03386 -0.09051 C 0.0375 -0.08195 0.04097 -0.07199 0.04358 -0.0625 C 0.04306 -0.05324 0.04375 -0.04352 0.04184 -0.03449 C 0.04132 -0.03241 0.0382 -0.03403 0.03698 -0.03241 C 0.0342 -0.0287 0.03264 -0.02384 0.03056 -0.01945 C 0.02952 -0.01736 0.02934 -0.0132 0.02743 -0.01296 C 0.0125 -0.01065 -0.0026 -0.0088 -0.01771 -0.0088 " pathEditMode="relative" ptsTypes="ffffffffffffffffffffffffffffffffffffffffffffffffffffffffffffffffffffffffffffffffffffffffffffffffffffffffffffffffA">
                                      <p:cBhvr>
                                        <p:cTn id="10" dur="2000" fill="hold"/>
                                        <p:tgtEl>
                                          <p:spTgt spid="3">
                                            <p:txEl>
                                              <p:pRg st="0" end="0"/>
                                            </p:txEl>
                                          </p:spTgt>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 0 C 0.00851 -0.00301 0.01945 -0.00486 0.02743 -0.01088 C 0.0408 -0.02083 0.02709 -0.01505 0.04028 -0.01945 C 0.05504 -0.03935 0.06181 -0.05486 0.06615 -0.08195 C 0.06545 -0.09491 0.06667 -0.11065 0.06129 -0.12269 C 0.04792 -0.15255 0.02118 -0.16806 -0.0033 -0.17431 C -0.01406 -0.17361 -0.02482 -0.17384 -0.03559 -0.17222 C -0.04913 -0.17014 -0.06528 -0.14838 -0.071 -0.13333 C -0.0717 -0.12546 -0.07517 -0.10463 -0.06944 -0.09699 C -0.06666 -0.09329 -0.05972 -0.0882 -0.05972 -0.0882 C -0.0493 -0.0919 -0.04323 -0.1 -0.03715 -0.11204 C -0.03611 -0.1162 -0.03298 -0.12037 -0.03385 -0.12477 C -0.03489 -0.13056 -0.03489 -0.13704 -0.03715 -0.14213 C -0.04097 -0.15093 -0.05139 -0.15463 -0.05816 -0.15718 C -0.09496 -0.15324 -0.10312 -0.15833 -0.1243 -0.12477 C -0.12725 -0.11435 -0.12899 -0.11134 -0.12899 -0.09908 C -0.12899 -0.0919 -0.12899 -0.08449 -0.12743 -0.07755 C -0.12396 -0.06158 -0.1033 -0.05787 -0.09357 -0.05602 C -0.08611 -0.05671 -0.07847 -0.05625 -0.071 -0.0581 C -0.06389 -0.05995 -0.05 -0.06667 -0.05 -0.06667 C -0.04687 -0.07083 -0.03958 -0.07963 -0.03871 -0.08611 C -0.03559 -0.11019 -0.075 -0.12894 -0.08715 -0.13333 C -0.09288 -0.13542 -0.09896 -0.13634 -0.10486 -0.13773 C -0.16614 -0.13333 -0.21284 -0.13472 -0.25816 -0.07546 C -0.26649 -0.05185 -0.25625 -0.04398 -0.24045 -0.03889 C -0.23194 -0.04097 -0.21771 -0.04259 -0.20972 -0.04954 C -0.2059 -0.05278 -0.2033 -0.05833 -0.2 -0.0625 C -0.19062 -0.07408 -0.18489 -0.0794 -0.17899 -0.09468 C -0.18003 -0.10046 -0.17969 -0.10718 -0.18229 -0.11204 C -0.18403 -0.11528 -0.1875 -0.1162 -0.19045 -0.1162 C -0.2033 -0.1162 -0.21614 -0.11343 -0.22899 -0.11204 C -0.24548 -0.10579 -0.2618 -0.10023 -0.2743 -0.08403 C -0.26441 -0.07755 -0.26371 -0.08056 -0.25486 -0.0882 C -0.25104 -0.09884 -0.24844 -0.09908 -0.26128 -0.09908 C -0.29305 -0.09908 -0.32465 -0.09769 -0.35642 -0.09699 C -0.36389 -0.09445 -0.36666 -0.09468 -0.371 -0.08611 C -0.36458 -0.07338 -0.36892 -0.07778 -0.35 -0.08403 C -0.33628 -0.08866 -0.32587 -0.10185 -0.31771 -0.1162 C -0.32274 -0.12593 -0.32569 -0.12408 -0.33385 -0.12708 C -0.33889 -0.12685 -0.40729 -0.1412 -0.41458 -0.11204 C -0.41406 -0.10903 -0.41493 -0.10486 -0.41302 -0.10324 C -0.40937 -0.1 -0.4 -0.09908 -0.4 -0.09908 C -0.38194 -0.10232 -0.37482 -0.10579 -0.35816 -0.1162 C -0.3467 -0.12338 -0.33767 -0.12755 -0.33073 -0.14213 C -0.37326 -0.15116 -0.43507 -0.14005 -0.4533 -0.07963 C -0.45225 -0.06898 -0.4526 -0.05764 -0.45 -0.04745 C -0.44548 -0.03056 -0.42066 -0.02315 -0.40972 -0.01945 C -0.37882 -0.02477 -0.34826 -0.03264 -0.33073 -0.07107 C -0.3335 -0.10671 -0.33594 -0.09745 -0.36458 -0.09259 C -0.37239 -0.08472 -0.3809 -0.07894 -0.38871 -0.07107 C -0.39028 -0.06551 -0.39357 -0.05995 -0.38385 -0.06042 C -0.37187 -0.06111 -0.36024 -0.06458 -0.34844 -0.06667 C -0.32951 -0.07408 -0.31215 -0.08333 -0.3033 -0.10764 C -0.30937 -0.12037 -0.31649 -0.1206 -0.32743 -0.12269 C -0.35816 -0.12107 -0.38524 -0.11759 -0.41458 -0.10764 C -0.41719 -0.10556 -0.42014 -0.1037 -0.42257 -0.10116 C -0.42986 -0.09375 -0.42708 -0.08472 -0.41944 -0.07963 C -0.41076 -0.07384 -0.3967 -0.075 -0.38715 -0.07315 C -0.35017 -0.07616 -0.31719 -0.07708 -0.28229 -0.09259 C -0.28212 -0.09283 -0.2717 -0.10185 -0.27257 -0.10556 C -0.275 -0.11551 -0.29409 -0.11551 -0.29844 -0.1162 C -0.33298 -0.11482 -0.36302 -0.11875 -0.39201 -0.09259 C -0.39687 -0.05926 -0.36892 -0.05903 -0.35 -0.05602 C -0.33281 -0.0588 -0.31094 -0.05695 -0.29514 -0.07107 C -0.28819 -0.07732 -0.27587 -0.09259 -0.27587 -0.09259 C -0.27361 -0.09861 -0.26354 -0.11482 -0.26944 -0.12269 C -0.27135 -0.12523 -0.27482 -0.12408 -0.27743 -0.12477 C -0.3 -0.12107 -0.30555 -0.12083 -0.32257 -0.10556 C -0.32291 -0.10486 -0.32778 -0.09306 -0.32743 -0.09051 C -0.32396 -0.06736 -0.31302 -0.06736 -0.29844 -0.06458 C -0.26666 -0.06945 -0.24149 -0.07546 -0.21302 -0.09468 C -0.20885 -0.10556 -0.20139 -0.11181 -0.21128 -0.11829 C -0.21371 -0.11991 -0.21666 -0.11991 -0.21944 -0.1206 C -0.25764 -0.11852 -0.29861 -0.11783 -0.33229 -0.09051 C -0.33281 -0.08773 -0.33472 -0.08472 -0.33385 -0.08195 C -0.33316 -0.07963 -0.32291 -0.07153 -0.321 -0.07107 C -0.31198 -0.06875 -0.29357 -0.06667 -0.29357 -0.06667 C -0.26267 -0.07083 -0.23142 -0.07338 -0.20816 -0.10324 C -0.2309 -0.11204 -0.25191 -0.10394 -0.27257 -0.09051 C -0.27882 -0.07824 -0.27986 -0.07431 -0.26771 -0.06898 C -0.23264 -0.07523 -0.20173 -0.07963 -0.17587 -0.11412 C -0.17534 -0.1169 -0.17291 -0.12037 -0.1743 -0.12269 C -0.17604 -0.12546 -0.17951 -0.125 -0.18229 -0.12477 C -0.18819 -0.12431 -0.19409 -0.12199 -0.2 -0.1206 C -0.20903 -0.11435 -0.21528 -0.1088 -0.22257 -0.09908 C -0.22534 -0.09028 -0.22725 -0.08241 -0.22899 -0.07315 C -0.22795 -0.06736 -0.22864 -0.06065 -0.22587 -0.05602 C -0.22378 -0.05255 -0.21962 -0.05139 -0.21614 -0.05162 C -0.20416 -0.05208 -0.19253 -0.05602 -0.18073 -0.0581 C -0.171 -0.0632 -0.16146 -0.06806 -0.15173 -0.07315 C -0.14635 -0.07593 -0.13559 -0.08195 -0.13559 -0.08195 C -0.12135 -0.09792 -0.11423 -0.10417 -0.10486 -0.12269 C -0.10538 -0.12546 -0.10416 -0.13125 -0.10642 -0.13125 C -0.10903 -0.13125 -0.11094 -0.12616 -0.11128 -0.12269 C -0.11215 -0.11482 -0.11198 -0.10625 -0.10972 -0.09908 C -0.10677 -0.08982 -0.0875 -0.08935 -0.08229 -0.0882 C -0.06545 -0.08958 -0.05 -0.08958 -0.03385 -0.09468 C -0.03003 -0.09815 -0.01805 -0.10139 -0.0243 -0.10972 C -0.02552 -0.11134 -0.02743 -0.11134 -0.02899 -0.11204 C -0.06128 -0.10995 -0.06059 -0.11505 -0.08073 -0.09908 C -0.07448 -0.07986 -0.0776 -0.08426 -0.06458 -0.07963 C -0.03229 -0.08357 -0.03212 -0.075 -0.01614 -0.09699 C -0.01094 -0.11783 -0.03298 -0.12199 -0.04357 -0.12708 C -0.05173 -0.12477 -0.05816 -0.12245 -0.05 -0.10972 C -0.04462 -0.10116 -0.03003 -0.1007 -0.02257 -0.09699 C -0.00538 -0.09769 0.01181 -0.10116 0.029 -0.09908 C 0.0316 -0.09884 0.03247 -0.09352 0.03386 -0.09051 C 0.0375 -0.08195 0.04097 -0.07199 0.04358 -0.0625 C 0.04306 -0.05324 0.04375 -0.04352 0.04184 -0.03449 C 0.04132 -0.03241 0.0382 -0.03403 0.03698 -0.03241 C 0.0342 -0.0287 0.03264 -0.02384 0.03056 -0.01945 C 0.02952 -0.01736 0.02934 -0.0132 0.02743 -0.01296 C 0.0125 -0.01065 -0.0026 -0.0088 -0.01771 -0.0088 " pathEditMode="relative" ptsTypes="ffffffffffffffffffffffffffffffffffffffffffffffffffffffffffffffffffffffffffffffffffffffffffffffffffffffffffffffffA">
                                      <p:cBhvr>
                                        <p:cTn id="14" dur="2000" fill="hold"/>
                                        <p:tgtEl>
                                          <p:spTgt spid="3">
                                            <p:txEl>
                                              <p:pRg st="1" end="1"/>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 the characters-</a:t>
            </a:r>
            <a:endParaRPr lang="en-US" dirty="0"/>
          </a:p>
        </p:txBody>
      </p:sp>
      <p:sp>
        <p:nvSpPr>
          <p:cNvPr id="3" name="Content Placeholder 2"/>
          <p:cNvSpPr>
            <a:spLocks noGrp="1"/>
          </p:cNvSpPr>
          <p:nvPr>
            <p:ph idx="1"/>
          </p:nvPr>
        </p:nvSpPr>
        <p:spPr/>
        <p:txBody>
          <a:bodyPr>
            <a:normAutofit fontScale="70000" lnSpcReduction="20000"/>
          </a:bodyPr>
          <a:lstStyle/>
          <a:p>
            <a:r>
              <a:rPr lang="en-US" dirty="0" err="1" smtClean="0"/>
              <a:t>Rodrick</a:t>
            </a:r>
            <a:r>
              <a:rPr lang="en-US" dirty="0" smtClean="0"/>
              <a:t>- </a:t>
            </a:r>
            <a:r>
              <a:rPr lang="en-US" dirty="0" err="1" smtClean="0"/>
              <a:t>Rodrick</a:t>
            </a:r>
            <a:r>
              <a:rPr lang="en-US" dirty="0" smtClean="0"/>
              <a:t> is Greg and Manny’s oldest Brother. </a:t>
            </a:r>
            <a:r>
              <a:rPr lang="en-US" dirty="0" err="1" smtClean="0"/>
              <a:t>Rodrick</a:t>
            </a:r>
            <a:r>
              <a:rPr lang="en-US" dirty="0" smtClean="0"/>
              <a:t> plays in a heavy metal band (</a:t>
            </a:r>
            <a:r>
              <a:rPr lang="en-US" dirty="0" err="1" smtClean="0"/>
              <a:t>Loded</a:t>
            </a:r>
            <a:r>
              <a:rPr lang="en-US" dirty="0" smtClean="0"/>
              <a:t> </a:t>
            </a:r>
            <a:r>
              <a:rPr lang="en-US" dirty="0" err="1" smtClean="0"/>
              <a:t>Diper</a:t>
            </a:r>
            <a:r>
              <a:rPr lang="en-US" dirty="0" smtClean="0"/>
              <a:t>…) Which Isn’t even Spelled correctly…And owns various Horror movies, which he knows Greg will get into eventually…</a:t>
            </a:r>
            <a:r>
              <a:rPr lang="en-US" dirty="0" err="1" smtClean="0"/>
              <a:t>Rodrick</a:t>
            </a:r>
            <a:r>
              <a:rPr lang="en-US" dirty="0" smtClean="0"/>
              <a:t> has bribed Greg to do things that really scare the stuff out of him. Like jumping off of the 10 meter dive Or going on Various rides that Really mess you up.</a:t>
            </a:r>
          </a:p>
          <a:p>
            <a:r>
              <a:rPr lang="en-US" dirty="0" smtClean="0"/>
              <a:t>Susan- Susan is </a:t>
            </a:r>
            <a:r>
              <a:rPr lang="en-US" dirty="0" err="1" smtClean="0"/>
              <a:t>Rodrick</a:t>
            </a:r>
            <a:r>
              <a:rPr lang="en-US" dirty="0" smtClean="0"/>
              <a:t>, Manny, And Greg’s Mother. Susan is very prone to get Greg into some sort of a Reading is Fun get-together Or Into buying him a “Cellular Telephone..” </a:t>
            </a:r>
            <a:r>
              <a:rPr lang="en-US" dirty="0" err="1" smtClean="0"/>
              <a:t>Wich</a:t>
            </a:r>
            <a:r>
              <a:rPr lang="en-US" dirty="0" smtClean="0"/>
              <a:t> really Isn’t even a Phone! It has Two Buttons, </a:t>
            </a:r>
            <a:r>
              <a:rPr lang="en-US" dirty="0" err="1" smtClean="0"/>
              <a:t>Opne</a:t>
            </a:r>
            <a:r>
              <a:rPr lang="en-US" dirty="0" smtClean="0"/>
              <a:t> for Home and one for Emergencies. Whenever Susan sees g	Greg getting into something that stirs her soup, She gets him into something educational. Like Reading, Doing homework Etc.</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0416 -0.01482 0.01736 -0.01598 0.02743 -0.0213 C 0.05156 -0.03403 0.07778 -0.03889 0.1033 -0.04514 C 0.12795 -0.05903 0.12014 -0.05024 0.13073 -0.06436 C 0.12465 -0.08843 0.10677 -0.10047 0.08871 -0.10741 C 0.04166 -0.1257 0.04288 -0.12362 0.00486 -0.12686 C -0.01702 -0.13056 -0.03959 -0.13658 -0.05955 -0.12038 C -0.07118 -0.06297 0.00052 -0.04561 0.02743 -0.04283 C 0.03385 -0.04213 0.04045 -0.04144 0.04687 -0.04075 C 0.06337 -0.04306 0.08055 -0.04399 0.09687 -0.04931 C 0.09635 -0.05209 0.09722 -0.05672 0.09514 -0.05788 C 0.08021 -0.06575 0.0566 -0.06436 0.04045 -0.06667 C 0.02812 -0.06598 0.01545 -0.0669 0.0033 -0.06436 C 0.00139 -0.06389 -0.00104 -0.06019 0 -0.05788 C 0.00156 -0.05463 0.00538 -0.0544 0.00816 -0.05371 C 0.01319 -0.05232 0.04757 -0.04931 0.04844 -0.04931 C 0.11719 -0.05186 0.18368 -0.05487 0.25173 -0.06227 C 0.2566 -0.06366 0.26215 -0.06274 0.26614 -0.06667 C 0.26823 -0.06875 0.26094 -0.06875 0.25816 -0.06875 C 0.23941 -0.06875 0.22048 -0.06737 0.20173 -0.06667 C 0.17969 -0.06274 0.15868 -0.05857 0.13715 -0.05163 C 0.13333 -0.04862 0.12986 -0.04538 0.12587 -0.04283 C 0.11823 -0.0382 0.11389 -0.04445 0.12899 -0.03426 C 0.18646 -0.03843 0.23906 -0.04213 0.29514 -0.05579 C 0.35937 -0.07153 0.3684 -0.06945 0.271 -0.06667 C 0.22291 -0.0588 0.17344 -0.05811 0.13073 -0.0257 C 0.13021 -0.02292 0.12812 -0.01991 0.12899 -0.01713 C 0.1316 -0.00903 0.14253 -0.00926 0.14687 -0.00857 C 0.20173 -0.0169 0.22326 -0.02223 0.271 -0.05163 C 0.27934 -0.06274 0.28906 -0.07223 0.29201 -0.08797 C 0.2842 -0.10556 0.28125 -0.10278 0.26614 -0.10533 C 0.23298 -0.10417 0.21493 -0.10996 0.18871 -0.09237 C 0.20573 -0.06227 0.28785 -0.07732 0.28871 -0.07732 C 0.31128 -0.0794 0.33385 -0.08033 0.35642 -0.0838 C 0.37205 -0.08612 0.3875 -0.09098 0.40312 -0.09445 C 0.40764 -0.09538 0.41198 -0.097 0.41614 -0.09885 C 0.41823 -0.09977 0.42482 -0.10348 0.42257 -0.10325 C 0.39132 -0.10093 0.36805 -0.09005 0.33715 -0.0794 C 0.3309 -0.07732 0.32552 -0.07153 0.31944 -0.06875 C 0.31267 -0.06575 0.30538 -0.06505 0.29844 -0.06227 C 0.29444 -0.06065 0.2908 -0.05811 0.28715 -0.05579 C 0.28541 -0.05463 0.28038 -0.05163 0.28229 -0.05163 C 0.29357 -0.05163 0.32899 -0.07176 0.33073 -0.07292 C 0.37934 -0.10556 0.32118 -0.06806 0.36944 -0.09445 C 0.38212 -0.10139 0.38993 -0.1125 0.40173 -0.12038 C 0.39687 -0.13774 0.37916 -0.1257 0.36944 -0.12246 C 0.34132 -0.1132 0.32482 -0.10834 0.30486 -0.08172 C 0.30173 -0.06852 0.30347 -0.06528 0.31302 -0.06227 C 0.34757 -0.072 0.3776 -0.08774 0.40972 -0.10533 C 0.41389 -0.11366 0.41736 -0.11598 0.40173 -0.11598 C 0.3908 -0.11598 0.38021 -0.1132 0.36944 -0.11181 C 0.34097 -0.10301 0.3118 -0.08843 0.28559 -0.07084 C 0.28281 -0.06551 0.27621 -0.05718 0.29045 -0.05579 C 0.29548 -0.05533 0.34479 -0.06297 0.3533 -0.06436 C 0.39739 -0.07917 0.40885 -0.08195 0.45816 -0.10533 C 0.47153 -0.11181 0.48507 -0.11806 0.49844 -0.12454 C 0.50278 -0.12663 0.51111 -0.13102 0.51111 -0.13102 C 0.50729 -0.14769 0.48073 -0.13311 0.47083 -0.13102 C 0.45573 -0.12801 0.42587 -0.12246 0.42587 -0.12246 C 0.40208 -0.11343 0.37969 -0.10463 0.35816 -0.08797 C 0.35764 -0.08519 0.35486 -0.08149 0.35642 -0.0794 C 0.35868 -0.07639 0.36267 -0.07709 0.36597 -0.07732 C 0.37743 -0.07801 0.38871 -0.07963 0.39982 -0.08172 C 0.43958 -0.08889 0.48073 -0.10602 0.51614 -0.13102 C 0.56007 -0.16204 0.51041 -0.1301 0.53559 -0.14607 C 0.53038 -0.16528 0.49635 -0.15209 0.48229 -0.15047 C 0.4441 -0.13913 0.44757 -0.14491 0.42257 -0.12686 C 0.41597 -0.12223 0.40312 -0.11181 0.40312 -0.11181 C 0.40243 -0.10834 0.39878 -0.10047 0.40625 -0.10093 C 0.42587 -0.10232 0.44531 -0.10602 0.46441 -0.1095 C 0.5 -0.11598 0.52969 -0.14051 0.56302 -0.15463 C 0.56458 -0.15672 0.56875 -0.15834 0.56771 -0.16112 C 0.56649 -0.16436 0.5625 -0.16343 0.55972 -0.16343 C 0.55416 -0.16343 0.54896 -0.16181 0.54357 -0.16112 C 0.51354 -0.15024 0.48212 -0.14399 0.45173 -0.13542 C 0.42222 -0.12709 0.41458 -0.11644 0.39201 -0.10093 C 0.41232 -0.07894 0.44913 -0.09375 0.47083 -0.09676 C 0.52621 -0.10463 0.49288 -0.10116 0.55469 -0.11829 C 0.6191 -0.13612 0.56823 -0.11783 0.62743 -0.13542 C 0.64583 -0.14098 0.66354 -0.15255 0.68229 -0.15255 C 0.68403 -0.15255 0.67899 -0.15139 0.67743 -0.15047 C 0.67257 -0.14769 0.66771 -0.14514 0.66302 -0.1419 C 0.65156 -0.13426 0.63975 -0.12755 0.62899 -0.11829 C 0.6085 -0.10093 0.58698 -0.08774 0.56944 -0.06436 C 0.58663 -0.05533 0.57812 -0.05788 0.60972 -0.06667 C 0.62969 -0.07223 0.6493 -0.08079 0.66944 -0.08588 C 0.70069 -0.09375 0.72899 -0.10163 0.75816 -0.11829 C 0.76423 -0.12616 0.7691 -0.12871 0.75 -0.12894 C 0.67587 -0.12963 0.60156 -0.12755 0.52743 -0.12686 C 0.51892 -0.12477 0.49444 -0.11389 0.50156 -0.12038 C 0.52916 -0.14491 0.51163 -0.13033 0.55816 -0.16343 C 0.56614 -0.16922 0.57396 -0.17547 0.58229 -0.18056 C 0.58819 -0.18403 0.59427 -0.18727 0.6 -0.19121 C 0.63368 -0.21459 0.61528 -0.20625 0.63073 -0.21274 C 0.63125 -0.21482 0.63298 -0.21713 0.63229 -0.21922 C 0.6316 -0.2213 0.62916 -0.2213 0.62743 -0.2213 C 0.61996 -0.2213 0.61232 -0.21991 0.60486 -0.21922 C 0.56007 -0.2095 0.51944 -0.20255 0.47587 -0.18264 C 0.47083 -0.18033 0.43611 -0.16413 0.42743 -0.15695 C 0.41996 -0.1507 0.40625 -0.13542 0.40625 -0.13542 C 0.41076 -0.11389 0.43142 -0.12663 0.44514 -0.12894 C 0.46614 -0.13264 0.48802 -0.13565 0.50798 -0.14399 C 0.51719 -0.14792 0.52621 -0.15278 0.53559 -0.15695 C 0.54479 -0.16135 0.54618 -0.15973 0.52257 -0.15695 C 0.48246 -0.14237 0.44166 -0.13519 0.40173 -0.11829 C 0.38125 -0.10973 0.36111 -0.10093 0.34045 -0.09445 C 0.33889 -0.09399 0.34357 -0.09607 0.34514 -0.09676 C 0.35035 -0.09908 0.35607 -0.1007 0.36128 -0.10325 C 0.36788 -0.10649 0.37413 -0.11088 0.38073 -0.11389 C 0.40469 -0.12524 0.4283 -0.13496 0.45173 -0.14838 C 0.45694 -0.15139 0.4625 -0.15394 0.46753 -0.15695 C 0.46996 -0.15811 0.47673 -0.16158 0.47413 -0.16112 C 0.45017 -0.15672 0.40243 -0.12593 0.39201 -0.12038 C 0.34982 -0.09769 0.30833 -0.072 0.26614 -0.04931 C 0.29062 -0.03357 0.32482 -0.05093 0.35173 -0.05579 C 0.37153 -0.06528 0.38993 -0.07686 0.40625 -0.09445 C 0.40746 -0.09746 0.41007 -0.1 0.40972 -0.10325 C 0.40903 -0.10764 0.39982 -0.10857 0.39514 -0.1095 C 0.34219 -0.10602 0.28906 -0.09144 0.23715 -0.07732 C 0.22847 -0.075 0.21979 -0.07176 0.21128 -0.06875 C 0.20139 -0.06528 0.19132 -0.06366 0.18229 -0.05788 C 0.18021 -0.05649 0.17344 -0.05371 0.17587 -0.05371 C 0.18021 -0.05371 0.1842 -0.05649 0.18871 -0.05788 C 0.2184 -0.08473 0.25312 -0.10255 0.2743 -0.14399 C 0.27482 -0.14676 0.27725 -0.15024 0.27587 -0.15255 C 0.27413 -0.15533 0.27048 -0.15487 0.26771 -0.15463 C 0.26076 -0.15417 0.25382 -0.15186 0.24687 -0.15047 C 0.23576 -0.14399 0.22413 -0.13727 0.21458 -0.12686 C 0.21163 -0.12362 0.2092 -0.11945 0.20642 -0.11598 C 0.20434 -0.11366 0.20208 -0.11158 0.19982 -0.1095 C 0.19948 -0.10695 0.19479 -0.08959 0.19357 -0.08797 C 0.19045 -0.0838 0.18507 -0.08496 0.18073 -0.0838 C 0.17708 -0.07894 0.17344 -0.075 0.171 -0.06875 C 0.17014 -0.06667 0.17031 -0.06413 0.16944 -0.06227 C 0.16771 -0.0595 0.16007 -0.05487 0.15798 -0.05371 C 0.13316 0.01134 0.01875 -0.01505 -0.00313 -0.01505 " pathEditMode="relative" ptsTypes="fffffffffffffffffffffffffffffffffffffffffffffffffffffffffffffffffffffffffffffffffffffffffffffffffffffffffffffffffffffffffffffffffffffffA">
                                      <p:cBhvr>
                                        <p:cTn id="6" dur="2000" fill="hold"/>
                                        <p:tgtEl>
                                          <p:spTgt spid="3">
                                            <p:txEl>
                                              <p:pRg st="0" end="0"/>
                                            </p:txEl>
                                          </p:spTgt>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 0 C 0.00416 -0.01482 0.01736 -0.01598 0.02743 -0.0213 C 0.05156 -0.03403 0.07778 -0.03889 0.1033 -0.04514 C 0.12795 -0.05903 0.12014 -0.05024 0.13073 -0.06436 C 0.12465 -0.08843 0.10677 -0.10047 0.08871 -0.10741 C 0.04166 -0.1257 0.04288 -0.12362 0.00486 -0.12686 C -0.01702 -0.13056 -0.03959 -0.13658 -0.05955 -0.12038 C -0.07118 -0.06297 0.00052 -0.04561 0.02743 -0.04283 C 0.03385 -0.04213 0.04045 -0.04144 0.04687 -0.04075 C 0.06337 -0.04306 0.08055 -0.04399 0.09687 -0.04931 C 0.09635 -0.05209 0.09722 -0.05672 0.09514 -0.05788 C 0.08021 -0.06575 0.0566 -0.06436 0.04045 -0.06667 C 0.02812 -0.06598 0.01545 -0.0669 0.0033 -0.06436 C 0.00139 -0.06389 -0.00104 -0.06019 0 -0.05788 C 0.00156 -0.05463 0.00538 -0.0544 0.00816 -0.05371 C 0.01319 -0.05232 0.04757 -0.04931 0.04844 -0.04931 C 0.11719 -0.05186 0.18368 -0.05487 0.25173 -0.06227 C 0.2566 -0.06366 0.26215 -0.06274 0.26614 -0.06667 C 0.26823 -0.06875 0.26094 -0.06875 0.25816 -0.06875 C 0.23941 -0.06875 0.22048 -0.06737 0.20173 -0.06667 C 0.17969 -0.06274 0.15868 -0.05857 0.13715 -0.05163 C 0.13333 -0.04862 0.12986 -0.04538 0.12587 -0.04283 C 0.11823 -0.0382 0.11389 -0.04445 0.12899 -0.03426 C 0.18646 -0.03843 0.23906 -0.04213 0.29514 -0.05579 C 0.35937 -0.07153 0.3684 -0.06945 0.271 -0.06667 C 0.22291 -0.0588 0.17344 -0.05811 0.13073 -0.0257 C 0.13021 -0.02292 0.12812 -0.01991 0.12899 -0.01713 C 0.1316 -0.00903 0.14253 -0.00926 0.14687 -0.00857 C 0.20173 -0.0169 0.22326 -0.02223 0.271 -0.05163 C 0.27934 -0.06274 0.28906 -0.07223 0.29201 -0.08797 C 0.2842 -0.10556 0.28125 -0.10278 0.26614 -0.10533 C 0.23298 -0.10417 0.21493 -0.10996 0.18871 -0.09237 C 0.20573 -0.06227 0.28785 -0.07732 0.28871 -0.07732 C 0.31128 -0.0794 0.33385 -0.08033 0.35642 -0.0838 C 0.37205 -0.08612 0.3875 -0.09098 0.40312 -0.09445 C 0.40764 -0.09538 0.41198 -0.097 0.41614 -0.09885 C 0.41823 -0.09977 0.42482 -0.10348 0.42257 -0.10325 C 0.39132 -0.10093 0.36805 -0.09005 0.33715 -0.0794 C 0.3309 -0.07732 0.32552 -0.07153 0.31944 -0.06875 C 0.31267 -0.06575 0.30538 -0.06505 0.29844 -0.06227 C 0.29444 -0.06065 0.2908 -0.05811 0.28715 -0.05579 C 0.28541 -0.05463 0.28038 -0.05163 0.28229 -0.05163 C 0.29357 -0.05163 0.32899 -0.07176 0.33073 -0.07292 C 0.37934 -0.10556 0.32118 -0.06806 0.36944 -0.09445 C 0.38212 -0.10139 0.38993 -0.1125 0.40173 -0.12038 C 0.39687 -0.13774 0.37916 -0.1257 0.36944 -0.12246 C 0.34132 -0.1132 0.32482 -0.10834 0.30486 -0.08172 C 0.30173 -0.06852 0.30347 -0.06528 0.31302 -0.06227 C 0.34757 -0.072 0.3776 -0.08774 0.40972 -0.10533 C 0.41389 -0.11366 0.41736 -0.11598 0.40173 -0.11598 C 0.3908 -0.11598 0.38021 -0.1132 0.36944 -0.11181 C 0.34097 -0.10301 0.3118 -0.08843 0.28559 -0.07084 C 0.28281 -0.06551 0.27621 -0.05718 0.29045 -0.05579 C 0.29548 -0.05533 0.34479 -0.06297 0.3533 -0.06436 C 0.39739 -0.07917 0.40885 -0.08195 0.45816 -0.10533 C 0.47153 -0.11181 0.48507 -0.11806 0.49844 -0.12454 C 0.50278 -0.12663 0.51111 -0.13102 0.51111 -0.13102 C 0.50729 -0.14769 0.48073 -0.13311 0.47083 -0.13102 C 0.45573 -0.12801 0.42587 -0.12246 0.42587 -0.12246 C 0.40208 -0.11343 0.37969 -0.10463 0.35816 -0.08797 C 0.35764 -0.08519 0.35486 -0.08149 0.35642 -0.0794 C 0.35868 -0.07639 0.36267 -0.07709 0.36597 -0.07732 C 0.37743 -0.07801 0.38871 -0.07963 0.39982 -0.08172 C 0.43958 -0.08889 0.48073 -0.10602 0.51614 -0.13102 C 0.56007 -0.16204 0.51041 -0.1301 0.53559 -0.14607 C 0.53038 -0.16528 0.49635 -0.15209 0.48229 -0.15047 C 0.4441 -0.13913 0.44757 -0.14491 0.42257 -0.12686 C 0.41597 -0.12223 0.40312 -0.11181 0.40312 -0.11181 C 0.40243 -0.10834 0.39878 -0.10047 0.40625 -0.10093 C 0.42587 -0.10232 0.44531 -0.10602 0.46441 -0.1095 C 0.5 -0.11598 0.52969 -0.14051 0.56302 -0.15463 C 0.56458 -0.15672 0.56875 -0.15834 0.56771 -0.16112 C 0.56649 -0.16436 0.5625 -0.16343 0.55972 -0.16343 C 0.55416 -0.16343 0.54896 -0.16181 0.54357 -0.16112 C 0.51354 -0.15024 0.48212 -0.14399 0.45173 -0.13542 C 0.42222 -0.12709 0.41458 -0.11644 0.39201 -0.10093 C 0.41232 -0.07894 0.44913 -0.09375 0.47083 -0.09676 C 0.52621 -0.10463 0.49288 -0.10116 0.55469 -0.11829 C 0.6191 -0.13612 0.56823 -0.11783 0.62743 -0.13542 C 0.64583 -0.14098 0.66354 -0.15255 0.68229 -0.15255 C 0.68403 -0.15255 0.67899 -0.15139 0.67743 -0.15047 C 0.67257 -0.14769 0.66771 -0.14514 0.66302 -0.1419 C 0.65156 -0.13426 0.63975 -0.12755 0.62899 -0.11829 C 0.6085 -0.10093 0.58698 -0.08774 0.56944 -0.06436 C 0.58663 -0.05533 0.57812 -0.05788 0.60972 -0.06667 C 0.62969 -0.07223 0.6493 -0.08079 0.66944 -0.08588 C 0.70069 -0.09375 0.72899 -0.10163 0.75816 -0.11829 C 0.76423 -0.12616 0.7691 -0.12871 0.75 -0.12894 C 0.67587 -0.12963 0.60156 -0.12755 0.52743 -0.12686 C 0.51892 -0.12477 0.49444 -0.11389 0.50156 -0.12038 C 0.52916 -0.14491 0.51163 -0.13033 0.55816 -0.16343 C 0.56614 -0.16922 0.57396 -0.17547 0.58229 -0.18056 C 0.58819 -0.18403 0.59427 -0.18727 0.6 -0.19121 C 0.63368 -0.21459 0.61528 -0.20625 0.63073 -0.21274 C 0.63125 -0.21482 0.63298 -0.21713 0.63229 -0.21922 C 0.6316 -0.2213 0.62916 -0.2213 0.62743 -0.2213 C 0.61996 -0.2213 0.61232 -0.21991 0.60486 -0.21922 C 0.56007 -0.2095 0.51944 -0.20255 0.47587 -0.18264 C 0.47083 -0.18033 0.43611 -0.16413 0.42743 -0.15695 C 0.41996 -0.1507 0.40625 -0.13542 0.40625 -0.13542 C 0.41076 -0.11389 0.43142 -0.12663 0.44514 -0.12894 C 0.46614 -0.13264 0.48802 -0.13565 0.50798 -0.14399 C 0.51719 -0.14792 0.52621 -0.15278 0.53559 -0.15695 C 0.54479 -0.16135 0.54618 -0.15973 0.52257 -0.15695 C 0.48246 -0.14237 0.44166 -0.13519 0.40173 -0.11829 C 0.38125 -0.10973 0.36111 -0.10093 0.34045 -0.09445 C 0.33889 -0.09399 0.34357 -0.09607 0.34514 -0.09676 C 0.35035 -0.09908 0.35607 -0.1007 0.36128 -0.10325 C 0.36788 -0.10649 0.37413 -0.11088 0.38073 -0.11389 C 0.40469 -0.12524 0.4283 -0.13496 0.45173 -0.14838 C 0.45694 -0.15139 0.4625 -0.15394 0.46753 -0.15695 C 0.46996 -0.15811 0.47673 -0.16158 0.47413 -0.16112 C 0.45017 -0.15672 0.40243 -0.12593 0.39201 -0.12038 C 0.34982 -0.09769 0.30833 -0.072 0.26614 -0.04931 C 0.29062 -0.03357 0.32482 -0.05093 0.35173 -0.05579 C 0.37153 -0.06528 0.38993 -0.07686 0.40625 -0.09445 C 0.40746 -0.09746 0.41007 -0.1 0.40972 -0.10325 C 0.40903 -0.10764 0.39982 -0.10857 0.39514 -0.1095 C 0.34219 -0.10602 0.28906 -0.09144 0.23715 -0.07732 C 0.22847 -0.075 0.21979 -0.07176 0.21128 -0.06875 C 0.20139 -0.06528 0.19132 -0.06366 0.18229 -0.05788 C 0.18021 -0.05649 0.17344 -0.05371 0.17587 -0.05371 C 0.18021 -0.05371 0.1842 -0.05649 0.18871 -0.05788 C 0.2184 -0.08473 0.25312 -0.10255 0.2743 -0.14399 C 0.27482 -0.14676 0.27725 -0.15024 0.27587 -0.15255 C 0.27413 -0.15533 0.27048 -0.15487 0.26771 -0.15463 C 0.26076 -0.15417 0.25382 -0.15186 0.24687 -0.15047 C 0.23576 -0.14399 0.22413 -0.13727 0.21458 -0.12686 C 0.21163 -0.12362 0.2092 -0.11945 0.20642 -0.11598 C 0.20434 -0.11366 0.20208 -0.11158 0.19982 -0.1095 C 0.19948 -0.10695 0.19479 -0.08959 0.19357 -0.08797 C 0.19045 -0.0838 0.18507 -0.08496 0.18073 -0.0838 C 0.17708 -0.07894 0.17344 -0.075 0.171 -0.06875 C 0.17014 -0.06667 0.17031 -0.06413 0.16944 -0.06227 C 0.16771 -0.0595 0.16007 -0.05487 0.15798 -0.05371 C 0.13316 0.01134 0.01875 -0.01505 -0.00313 -0.01505 " pathEditMode="relative" ptsTypes="fffffffffffffffffffffffffffffffffffffffffffffffffffffffffffffffffffffffffffffffffffffffffffffffffffffffffffffffffffffffffffffffffffffffA">
                                      <p:cBhvr>
                                        <p:cTn id="10" dur="2000" fill="hold"/>
                                        <p:tgtEl>
                                          <p:spTgt spid="3">
                                            <p:txEl>
                                              <p:pRg st="1" end="1"/>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Greg’s Videogames Have Taken Over?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Greg likes to spend his summer Inside, Not outside in the very hot heat where he might “Burn to a crisp.” He Likes to stay inside and enjoy the Air conditioner. He also likes to stay up all night and day with the lights turned off and the curtains drawn. But when this happens, He turns into a Gremlin, Most likely. When he is exposed to sunlight, He emits a bone-chilling “HISS!” And pulls the blanked over his head Immediately.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05556E-6 4.07407E-6 C 0.00817 -0.00186 0.02205 -0.00278 0.03056 -0.00857 C 0.04514 -0.01852 0.05955 -0.02871 0.07414 -0.03866 C 0.07657 -0.04028 0.0783 -0.04329 0.08056 -0.04514 C 0.08264 -0.04676 0.0849 -0.04792 0.08716 -0.04931 C 0.0941 -0.05857 0.09775 -0.05857 0.10001 -0.07084 C 0.09254 -0.08565 0.08247 -0.07616 0.07257 -0.07084 C 0.07101 -0.06875 0.06962 -0.06621 0.06771 -0.06436 C 0.0658 -0.0625 0.06303 -0.0625 0.06129 -0.06019 C 0.05747 -0.0551 0.05487 -0.04862 0.05157 -0.04283 C 0.05001 -0.04005 0.04671 -0.03426 0.04671 -0.03426 C 0.04393 -0.02292 0.04115 -0.00926 0.04514 0.00231 C 0.04983 0.01574 0.06858 0.01759 0.07744 0.01944 C 0.09428 0.01597 0.11528 0.01527 0.13056 0.00231 C 0.14115 -0.00672 0.14775 -0.02061 0.15643 -0.03218 C 0.15747 -0.03565 0.15869 -0.03912 0.15973 -0.04283 C 0.16094 -0.047 0.16285 -0.05579 0.16285 -0.05579 C 0.15799 -0.0757 0.15886 -0.07223 0.14358 -0.06667 C 0.14202 -0.06366 0.13994 -0.06112 0.13872 -0.05787 C 0.13716 -0.05394 0.13542 -0.04514 0.13542 -0.04514 C 0.13646 -0.03727 0.13698 -0.02917 0.13872 -0.02153 C 0.14098 -0.01227 0.14584 -0.00718 0.15157 -0.00209 C 0.17709 0.02129 0.19063 0.02476 0.22101 0.0324 C 0.25608 0.02708 0.28924 0.02129 0.32101 4.07407E-6 C 0.3323 -0.00764 0.33924 -0.01945 0.35001 -0.02778 C 0.35626 -0.0382 0.35903 -0.04931 0.36459 -0.06019 C 0.36789 -0.0463 0.37379 -0.03774 0.38386 -0.03218 C 0.39462 -0.01783 0.41025 -0.01297 0.42414 -0.00625 C 0.43542 -0.01019 0.43438 -0.01366 0.4323 -0.02778 C 0.429 -0.01598 0.4323 -0.01551 0.44028 -0.01274 C 0.45209 -0.00093 0.46511 -0.00463 0.479 -0.01065 C 0.49462 -0.03149 0.47466 -0.00672 0.48872 -0.01922 C 0.50087 -0.02987 0.48681 -0.02292 0.49844 -0.02778 C 0.50192 -0.03496 0.50608 -0.03681 0.50799 -0.04514 C 0.50348 -0.06945 0.48334 -0.04862 0.47101 -0.04283 C 0.45591 -0.02639 0.44966 -0.02061 0.44028 4.07407E-6 C 0.44636 0.03726 0.43994 0.03032 0.46285 0.03449 C 0.50955 0.02963 0.56685 0.03842 0.59844 -0.01713 C 0.60817 -0.05764 0.55938 -0.05602 0.54202 -0.05787 C 0.50591 -0.06667 0.46459 -0.06899 0.4323 -0.04283 C 0.42639 -0.02732 0.43004 -0.025 0.44202 -0.01713 C 0.46164 -0.00417 0.47935 -0.00487 0.50157 -0.00209 C 0.50695 -0.00139 0.51771 4.07407E-6 0.51771 4.07407E-6 C 0.52848 -0.00139 0.53942 -0.00093 0.55001 -0.00417 C 0.55695 -0.00625 0.55105 -0.01968 0.55001 -0.02153 C 0.54254 -0.03403 0.52744 -0.04329 0.51615 -0.04723 C 0.47379 -0.06204 0.42726 -0.06412 0.38386 -0.06875 C 0.34914 -0.06436 0.29167 -0.07061 0.26928 -0.02153 C 0.28021 0.01319 0.29323 -0.00301 0.32587 -0.00625 C 0.35452 -0.01598 0.3816 -0.02755 0.40643 -0.04931 C 0.40712 -0.0507 0.41216 -0.0595 0.41129 -0.06227 C 0.40799 -0.07269 0.39358 -0.07801 0.38716 -0.08172 C 0.35053 -0.08033 0.31389 -0.08033 0.27744 -0.07732 C 0.25244 -0.07524 0.23195 -0.05394 0.20973 -0.04075 C 0.20209 -0.03079 0.19185 -0.02176 0.20001 -0.00625 C 0.20192 -0.00255 0.20539 -0.00047 0.20799 0.00231 C 0.23681 -0.00162 0.29011 0.00208 0.30973 -0.03658 C 0.30035 -0.04561 0.29775 -0.04514 0.28542 -0.04723 C 0.23178 -0.04283 0.17275 -0.04098 0.1323 0.01296 C 0.13178 0.01504 0.12935 0.01782 0.13056 0.01944 C 0.13403 0.02407 0.15261 0.01944 0.1533 0.01944 C 0.17084 0.00949 0.18942 -0.0044 0.19844 -0.02778 C 0.19219 -0.05278 0.1908 -0.0625 0.17101 -0.06875 C 0.15764 -0.07315 0.13056 -0.0794 0.13056 -0.0794 C 0.10643 -0.07871 0.08212 -0.0801 0.05799 -0.07732 C 0.03837 -0.075 0.02032 -0.05625 0.0033 -0.04514 C 0.00435 -0.04075 0.00382 -0.03519 0.00643 -0.03218 C 0.00886 -0.0294 0.01285 -0.03079 0.01615 -0.0301 C 0.02049 -0.02917 0.02466 -0.02848 0.029 -0.02778 C 0.0573 -0.03149 0.08455 -0.03843 0.11285 -0.04283 C 0.1316 -0.0507 0.15001 -0.05695 0.16928 -0.06227 C 0.17396 -0.06528 0.1849 -0.07061 0.16615 -0.06875 C 0.16042 -0.06829 0.13803 -0.05926 0.13386 -0.05787 C 0.12587 -0.05533 0.11771 -0.05394 0.10973 -0.05162 C 0.10105 -0.04908 0.09254 -0.04561 0.08386 -0.04283 C 0.06667 -0.0375 0.0323 -0.02778 0.0323 -0.02778 C 0.01945 -0.02014 0.0066 -0.01343 -0.00642 -0.00625 C 0.0007 -0.01598 0.0066 -0.02662 0.01129 -0.03866 C 0.00955 -0.05996 0.01129 -0.06343 -0.00486 -0.06875 C -0.05243 -0.06667 -0.10538 -0.0625 -0.14201 -0.01505 C -0.13871 -0.00186 -0.13836 0.00046 -0.12899 0.00439 C -0.08263 -0.00463 -0.03368 -0.02292 8.05556E-6 -0.06875 C 0.00053 -0.07084 0.00278 -0.07362 0.00157 -0.07524 C -0.0019 -0.07987 -0.01319 -0.07593 -0.01614 -0.07524 C -0.03906 -0.05787 -0.05937 -0.04676 -0.07899 -0.02153 C -0.07517 -0.00579 -0.06076 -0.01899 -0.05329 -0.02362 C -0.03645 -0.03403 -0.02031 -0.04607 -0.00329 -0.05579 C 0.0099 -0.07338 -0.01076 -0.06204 -0.01458 -0.06019 C -0.03437 -0.05093 -0.05104 -0.0345 -0.071 -0.0257 C -0.07152 -0.02524 -0.08437 -0.01274 -0.08385 -0.00857 C -0.0835 -0.00556 -0.07951 -0.00695 -0.07743 -0.00625 C -0.04704 -0.01065 -0.01944 -0.01875 0.00973 -0.0301 C 0.02032 -0.03912 0.01181 -0.02963 0.00799 -0.03658 C 0.004 -0.04352 0.0099 -0.04283 0.01129 -0.04283 " pathEditMode="relative" ptsTypes="fffffffffffffffffffffffffffffffffffffffffffffffffffffffffffffffffffffffffffffffffffffffffffffA">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1" nodeType="clickEffect">
                                  <p:stCondLst>
                                    <p:cond delay="0"/>
                                  </p:stCondLst>
                                  <p:childTnLst>
                                    <p:animMotion origin="layout" path="M 0 0 C 0.0309 0.00579 0.05868 0.02385 0.08871 0.03426 C 0.14409 0.05348 0.19774 0.072 0.25486 0.0794 C 0.26962 0.07825 0.27951 0.08357 0.28715 0.06875 C 0.29045 0.05463 0.2868 0.0463 0.28229 0.03426 C 0.27187 0.00625 0.24948 -0.00185 0.22743 -0.00648 C 0.21771 -0.00509 0.20764 -0.00625 0.19843 -0.00231 C 0.19375 -0.00023 0.19114 0.00672 0.18715 0.01065 C 0.17343 0.02454 0.16614 0.03681 0.15816 0.05788 C 0.15503 0.08519 0.15538 0.10371 0.1743 0.11829 C 0.17847 0.12153 0.18246 0.12547 0.18715 0.12686 C 0.19826 0.12987 0.221 0.13102 0.221 0.13102 C 0.26528 0.12084 0.24583 0.12616 0.27916 0.11598 C 0.28455 0.11181 0.28958 0.10695 0.29514 0.10325 C 0.30034 0.09977 0.30642 0.09862 0.31128 0.09445 C 0.321 0.08635 0.32743 0.07107 0.33229 0.05788 C 0.33732 0.03079 0.33316 0.02107 0.31458 0.01505 C 0.29514 0.01922 0.28906 0.03612 0.28073 0.05788 C 0.27847 0.08288 0.27691 0.08866 0.28385 0.12038 C 0.28507 0.1257 0.28923 0.12917 0.29201 0.13334 C 0.30573 0.15348 0.32257 0.15649 0.34201 0.15903 C 0.37968 0.15371 0.41614 0.14352 0.43385 0.09445 C 0.43437 0.09098 0.43559 0.0875 0.43559 0.0838 C 0.43559 0.047 0.41267 0.0419 0.39201 0.03658 C 0.37812 0.03866 0.37656 0.03727 0.36788 0.04931 C 0.36701 0.05232 0.36128 0.07038 0.36128 0.07292 C 0.36093 0.08658 0.36111 0.10047 0.36302 0.11389 C 0.36475 0.12593 0.37222 0.13496 0.37743 0.14399 C 0.38871 0.16366 0.39982 0.17362 0.41788 0.18056 C 0.43177 0.17917 0.44583 0.17917 0.45972 0.17616 C 0.49253 0.16922 0.52795 0.1338 0.54687 0.09885 C 0.55243 0.0757 0.55729 0.04607 0.53385 0.03866 C 0.51996 0.04075 0.50573 0.04144 0.49201 0.04514 C 0.48524 0.047 0.47656 0.07362 0.4743 0.08172 C 0.47587 0.09885 0.47639 0.11644 0.47916 0.13334 C 0.48038 0.14075 0.48732 0.14399 0.49201 0.14838 C 0.50729 0.1632 0.52534 0.1632 0.54357 0.16551 C 0.57587 0.15903 0.61909 0.15278 0.62916 0.10325 C 0.62864 0.09885 0.62864 0.09445 0.62743 0.09028 C 0.62396 0.07917 0.61267 0.0757 0.60486 0.07292 C 0.59514 0.07431 0.58541 0.07431 0.57587 0.07732 C 0.56354 0.08102 0.55208 0.11713 0.54843 0.13102 C 0.55034 0.1713 0.54548 0.16297 0.56944 0.17616 C 0.57916 0.17547 0.58889 0.1757 0.59843 0.17408 C 0.60972 0.17223 0.61805 0.16019 0.62743 0.15255 C 0.6309 0.14653 0.63524 0.14144 0.63871 0.13542 C 0.64132 0.13079 0.64288 0.12524 0.64514 0.12038 C 0.64409 0.11389 0.64409 0.10695 0.64201 0.10093 C 0.6401 0.09514 0.63125 0.08843 0.62743 0.08588 C 0.61215 0.07593 0.59566 0.0757 0.57916 0.07292 C 0.54375 0.07477 0.53993 0.07176 0.51458 0.08797 C 0.50607 0.09977 0.50191 0.10649 0.49843 0.12246 C 0.49896 0.13681 0.49809 0.15139 0.5 0.16551 C 0.50087 0.17176 0.50451 0.17686 0.50642 0.18264 C 0.5118 0.19954 0.51528 0.20209 0.52587 0.21274 C 0.52916 0.21204 0.53264 0.2125 0.53559 0.21065 C 0.54913 0.20278 0.55642 0.16528 0.55972 0.14838 C 0.56423 0.09746 0.55607 0.04352 0.51458 0.0301 C 0.50382 0.03149 0.49288 0.03149 0.48229 0.03426 C 0.47205 0.03681 0.46406 0.04977 0.45642 0.05788 C 0.44618 0.06875 0.43802 0.07732 0.43073 0.09237 C 0.42778 0.1088 0.42378 0.1294 0.43559 0.13959 C 0.44097 0.15487 0.44479 0.15093 0.45642 0.14838 C 0.47656 0.13496 0.48177 0.11459 0.48559 0.08588 C 0.48246 0.06482 0.48333 0.04815 0.46944 0.03658 C 0.46146 0.02987 0.44201 0.02778 0.44201 0.02778 C 0.42743 0.02987 0.41284 0.03056 0.39843 0.03426 C 0.39323 0.03565 0.38854 0.03936 0.38385 0.04283 C 0.34375 0.07153 0.3276 0.09306 0.31128 0.15047 C 0.31649 0.21227 0.30781 0.20834 0.34045 0.2301 C 0.34791 0.2294 0.38107 0.22894 0.39514 0.2213 C 0.41198 0.21204 0.42153 0.19908 0.43385 0.18264 C 0.45139 0.15926 0.46771 0.13658 0.47257 0.10325 C 0.46267 0.08264 0.44774 0.09329 0.42916 0.09445 C 0.38021 0.10325 0.32691 0.12454 0.29357 0.17616 C 0.29253 0.17987 0.28559 0.20325 0.28559 0.20857 C 0.28559 0.24144 0.28732 0.27524 0.30816 0.29676 C 0.31354 0.30232 0.31996 0.3051 0.32587 0.3095 C 0.33507 0.3088 0.34444 0.31065 0.3533 0.30741 C 0.38941 0.29422 0.40052 0.23565 0.41458 0.19769 C 0.41666 0.17547 0.42396 0.14885 0.40816 0.13334 C 0.39201 0.13473 0.37569 0.13426 0.35972 0.1375 C 0.34653 0.14005 0.321 0.15047 0.321 0.15047 C 0.29166 0.172 0.26059 0.18797 0.23229 0.21274 C 0.22413 0.22732 0.21562 0.23866 0.21128 0.25579 C 0.21163 0.25926 0.21319 0.29329 0.21788 0.30325 C 0.23021 0.32917 0.25885 0.33496 0.27916 0.3375 C 0.34271 0.3294 0.41649 0.32848 0.46128 0.25788 C 0.46475 0.24445 0.46857 0.2294 0.46458 0.21505 C 0.45382 0.17755 0.40607 0.1595 0.38073 0.15463 C 0.35764 0.15024 0.33437 0.14607 0.31128 0.1419 C 0.29791 0.13936 0.28437 0.14028 0.271 0.13959 C 0.18993 0.14584 0.11059 0.13056 0.06128 0.22778 C 0.04687 0.29144 0.06996 0.35116 0.11128 0.38496 C 0.1184 0.39075 0.14028 0.40579 0.14843 0.40857 C 0.16267 0.41343 0.19201 0.41922 0.19201 0.41922 C 0.20972 0.41783 0.2276 0.41875 0.24514 0.41505 C 0.25208 0.41366 0.26458 0.40417 0.26458 0.40417 C 0.27048 0.3963 0.27222 0.38913 0.2743 0.37848 C 0.26996 0.3345 0.24375 0.33172 0.21458 0.32246 C 0.18923 0.31436 0.16475 0.31158 0.13871 0.3095 C 0.10781 0.3125 0.07534 0.29561 0.06128 0.33334 C 0.05764 0.35788 0.06389 0.38264 0.07257 0.40417 C 0.09739 0.46551 0.14861 0.50996 0.2 0.51829 C 0.20416 0.5176 0.2309 0.51968 0.23871 0.50741 C 0.24271 0.50093 0.24843 0.48588 0.24843 0.48588 C 0.25868 0.43913 0.25677 0.36204 0.22587 0.32686 C 0.20729 0.30579 0.1842 0.30209 0.16128 0.29676 C 0.14948 0.29954 0.13732 0.30024 0.12587 0.30533 C 0.12222 0.30695 0.11996 0.31181 0.11788 0.31598 C 0.10746 0.33612 0.10364 0.36575 0.1 0.38913 C 0.10104 0.40348 0.10104 0.41806 0.1033 0.43218 C 0.10677 0.45371 0.12135 0.47176 0.13385 0.4838 C 0.16093 0.50996 0.18403 0.5257 0.21788 0.53102 C 0.2243 0.53033 0.2309 0.53125 0.23715 0.52894 C 0.24409 0.52616 0.25642 0.51598 0.25642 0.51598 C 0.2592 0.51088 0.26146 0.50556 0.26458 0.50093 C 0.26736 0.49676 0.27153 0.49468 0.2743 0.49028 C 0.27708 0.48588 0.27812 0.47987 0.28073 0.47524 C 0.2835 0.47038 0.28715 0.46667 0.29045 0.46227 C 0.29809 0.43774 0.30052 0.4132 0.3033 0.38704 C 0.30278 0.37987 0.30295 0.37246 0.30173 0.36551 C 0.29965 0.35348 0.28455 0.34723 0.27743 0.34399 C 0.26562 0.34607 0.25364 0.34653 0.24201 0.35047 C 0.2243 0.35625 0.2151 0.39954 0.21128 0.41922 C 0.21232 0.44005 0.21128 0.46135 0.21458 0.48172 C 0.22326 0.53542 0.26736 0.5676 0.30486 0.572 C 0.32257 0.56922 0.34062 0.56783 0.35816 0.56343 C 0.421 0.54769 0.45121 0.43426 0.46458 0.36343 C 0.46597 0.34237 0.46788 0.33982 0.46302 0.32038 C 0.44861 0.2632 0.39896 0.24514 0.35816 0.24075 C 0.32396 0.24514 0.31632 0.24121 0.29843 0.27732 C 0.28003 0.36135 0.33576 0.40371 0.38871 0.41065 C 0.42673 0.40348 0.4309 0.40325 0.45816 0.372 C 0.46771 0.34653 0.47552 0.32431 0.48073 0.29676 C 0.47656 0.25764 0.47569 0.20209 0.45486 0.1676 C 0.44114 0.14491 0.41996 0.13264 0.40173 0.11829 C 0.39305 0.11135 0.38541 0.10116 0.37587 0.09676 C 0.36354 0.09098 0.35 0.09167 0.33715 0.08797 C 0.30225 0.07755 0.27309 0.06922 0.23715 0.06436 C 0.21128 0.06621 0.17378 0.05602 0.15642 0.09028 C 0.15798 0.10163 0.15903 0.11343 0.16128 0.12454 C 0.16597 0.14746 0.18455 0.1625 0.2 0.16991 C 0.21111 0.16459 0.20677 0.14375 0.20486 0.13102 C 0.20156 0.10857 0.19097 0.08079 0.17916 0.06436 C 0.17378 0.0375 0.15729 0.03056 0.13871 0.0257 C 0.13281 0.02038 0.12725 0.02084 0.121 0.01713 C 0.10191 0.00625 0.08177 0 0.06128 -0.00439 C 0.03281 -0.0037 0.00434 -0.00439 -0.02413 -0.00231 C -0.02604 -0.00208 -0.02709 0.00163 -0.029 0.00209 C -0.03073 0.00255 -0.03386 0 -0.03386 0 " pathEditMode="relative" ptsTypes="ffffffffffffffffffffffffffffffffffffffffffffffffffffffffffffffffffffffffffffffffffffffffffffffffffffffffffffffffffffffffffffffffffffffffffffffffffffffA">
                                      <p:cBhvr>
                                        <p:cTn id="10"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Greg +Rowley + Horror Movie=O.O</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Greg and Rowley have found one of </a:t>
            </a:r>
            <a:r>
              <a:rPr lang="en-US" dirty="0" err="1" smtClean="0"/>
              <a:t>Rodrick’s</a:t>
            </a:r>
            <a:r>
              <a:rPr lang="en-US" dirty="0" smtClean="0"/>
              <a:t> horror movies, Oh no! They pop it in the VCR Downstairs and watch it. It’s about a Muddy hand that’s out to get us all. The Muddy hand has Haunted the boy’s lives, and the end of the movie shows the hand Walking towards the screen, That meant that They were the hand’s next Victim. The Boys then Screamed and ran up to the bathroom, And crashed there for the night with the Lights on and the Door Locked tight!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2622 -0.00232 0.04601 -0.00834 0.06945 -0.02361 C 0.07847 -0.03565 0.07656 -0.04653 0.06615 -0.05602 C 0.05226 -0.05533 0.0382 -0.05556 0.02431 -0.05371 C 0.02066 -0.05324 0.01754 -0.05139 0.01441 -0.04954 C 0.01025 -0.04699 0.00174 -0.04074 0.00174 -0.04074 C -0.00642 0.00902 0.04358 0.03634 0.07257 0.04305 C 0.12222 0.03564 0.16597 0.0375 0.19045 -0.02801 C 0.19202 -0.03797 0.19497 -0.04792 0.19497 -0.05811 C 0.19497 -0.08912 0.19045 -0.13311 0.16597 -0.1463 C 0.16459 -0.14838 0.16354 -0.15255 0.16129 -0.15278 C 0.14202 -0.15463 0.13785 -0.13565 0.13386 -0.11621 C 0.13438 -0.10116 0.13368 -0.08588 0.13559 -0.07107 C 0.13594 -0.06806 0.13889 -0.0669 0.14045 -0.06459 C 0.14705 -0.05417 0.14931 -0.05232 0.15972 -0.04954 C 0.20278 -0.05486 0.24636 -0.06482 0.26111 -0.12686 C 0.26025 -0.13843 0.26059 -0.15024 0.25816 -0.16135 C 0.25608 -0.17061 0.23334 -0.18866 0.22917 -0.19144 C 0.19636 -0.21227 0.15452 -0.2088 0.11945 -0.21065 C 0.06667 -0.20764 0.02847 -0.20811 -0.01927 -0.18287 C -0.03281 -0.16736 -0.03489 -0.15903 -0.04184 -0.13774 C -0.04028 -0.12848 -0.0401 -0.11829 -0.03698 -0.10973 C -0.03385 -0.10139 -0.01857 -0.09792 -0.01285 -0.09676 C 0.00417 -0.09954 0.01545 -0.09931 0.03073 -0.10741 C 0.06875 -0.12755 0.10747 -0.16482 0.13386 -0.20649 C 0.13403 -0.20695 0.13715 -0.21875 0.13715 -0.21945 C 0.13438 -0.24306 0.10729 -0.24121 0.09514 -0.24306 C 0.05452 -0.23982 0.01042 -0.24121 -0.02743 -0.21713 C -0.03611 -0.21158 -0.0434 -0.20255 -0.05156 -0.19561 C -0.05364 -0.19144 -0.05798 -0.18797 -0.05798 -0.18287 C -0.05798 -0.14908 -0.03941 -0.14051 -0.01927 -0.13774 C 0.05 -0.14769 0.1165 -0.16667 0.16459 -0.23866 C 0.16702 -0.24861 0.17205 -0.26389 0.17101 -0.27524 C 0.1691 -0.29838 0.16111 -0.36343 0.14358 -0.38287 C 0.10417 -0.42686 0.05261 -0.43496 0.00313 -0.43866 C -0.01788 -0.43658 -0.03073 -0.43449 -0.0434 -0.41065 C -0.04132 -0.39283 -0.04132 -0.37408 -0.03698 -0.35695 C -0.02864 -0.32338 -0.00208 -0.28704 0.02101 -0.27107 C 0.04306 -0.25602 0.04965 -0.2507 0.07101 -0.24723 C 0.08281 -0.24537 0.1066 -0.24306 0.1066 -0.24306 C 0.1257 -0.24468 0.13038 -0.24422 0.14514 -0.25371 C 0.1467 -0.25649 0.14931 -0.2588 0.15 -0.26227 C 0.15191 -0.27199 0.14288 -0.27639 0.13872 -0.27963 C 0.12813 -0.28797 0.11875 -0.29074 0.1066 -0.29236 C 0.10018 -0.29329 0.09358 -0.29399 0.08715 -0.29468 C 0.04497 -0.29306 0.0191 -0.29144 -0.01927 -0.27963 C -0.04722 -0.25672 -0.04791 -0.26551 -0.05642 -0.23218 C -0.05434 -0.22361 -0.05364 -0.21412 -0.05 -0.20649 C -0.04323 -0.19213 -0.02135 -0.19283 -0.01146 -0.19144 C 0.05764 -0.19723 0.12257 -0.20625 0.18715 -0.24074 C 0.22518 -0.26088 0.25816 -0.27709 0.28073 -0.32269 C 0.28386 -0.34028 0.27535 -0.34746 0.26302 -0.35278 C 0.23629 -0.36436 0.20677 -0.36922 0.17917 -0.37199 C 0.16389 -0.37338 0.14896 -0.37338 0.13386 -0.37408 C 0.10156 -0.37338 0.06927 -0.3757 0.03715 -0.37199 C 0.00834 -0.36852 -0.04826 -0.35278 -0.04826 -0.35278 C -0.08489 -0.33079 -0.09844 -0.3257 -0.11441 -0.27732 C -0.11337 -0.26505 -0.11389 -0.25255 -0.11128 -0.24074 C -0.10087 -0.19283 -0.03212 -0.19329 -0.00486 -0.19144 C 0.06215 -0.19861 0.15764 -0.20949 0.20174 -0.29028 C 0.21302 -0.33681 0.1665 -0.34399 0.14202 -0.34838 C 0.13281 -0.35 0.12379 -0.35139 0.11459 -0.35278 C 0.06181 -0.35116 0.02726 -0.36366 -0.01146 -0.32037 C -0.01458 -0.30996 -0.01857 -0.30209 -0.01771 -0.29028 C -0.01475 -0.23912 0.0415 -0.23033 0.06945 -0.22801 C 0.13212 -0.23426 0.16702 -0.23056 0.22101 -0.25162 C 0.26059 -0.26713 0.28195 -0.27431 0.31285 -0.29676 C 0.31858 -0.3007 0.32431 -0.30463 0.32917 -0.30973 C 0.33455 -0.31528 0.34358 -0.32894 0.34358 -0.32894 C 0.34306 -0.33334 0.34358 -0.33797 0.34184 -0.3419 C 0.34045 -0.34584 0.32743 -0.35417 0.32587 -0.35486 C 0.30799 -0.36274 0.28785 -0.36389 0.26927 -0.36551 C 0.2184 -0.36366 0.12136 -0.38473 0.09358 -0.29885 C 0.08698 -0.23588 0.13004 -0.22477 0.16597 -0.21713 C 0.24375 -0.22917 0.36719 -0.24445 0.41788 -0.33774 C 0.43229 -0.40695 0.36927 -0.42755 0.33073 -0.43449 C 0.32049 -0.43635 0.31025 -0.43565 0.3 -0.43658 C 0.28768 -0.43774 0.27535 -0.43936 0.26302 -0.44074 C 0.20625 -0.43866 0.17743 -0.44074 0.13715 -0.38704 C 0.12431 -0.34815 0.12709 -0.36505 0.12431 -0.33774 C 0.12535 -0.32848 0.12552 -0.31875 0.12743 -0.30973 C 0.13507 -0.27338 0.16493 -0.26621 0.18854 -0.26019 C 0.24427 -0.26436 0.33525 -0.25741 0.36615 -0.33982 C 0.36511 -0.34769 0.36511 -0.35579 0.36302 -0.36343 C 0.35799 -0.38218 0.32465 -0.38241 0.31459 -0.38287 C 0.28229 -0.38473 0.25018 -0.38565 0.21771 -0.38704 C 0.17049 -0.38403 0.14184 -0.37385 0.10816 -0.32894 C 0.10365 -0.31551 0.1 -0.30903 0.1 -0.29468 C 0.1 -0.28611 0.09983 -0.27709 0.10174 -0.26875 C 0.10278 -0.26436 0.1059 -0.26158 0.10816 -0.25811 C 0.12292 -0.23588 0.14358 -0.23681 0.16459 -0.23449 C 0.22014 -0.24121 0.26736 -0.25024 0.31788 -0.2838 C 0.325 -0.28843 0.33229 -0.29283 0.33872 -0.29885 C 0.34896 -0.30857 0.36788 -0.33125 0.36788 -0.33125 C 0.37344 -0.34607 0.379 -0.35371 0.37257 -0.37199 C 0.36459 -0.39375 0.31059 -0.42223 0.29688 -0.4257 C 0.19775 -0.45116 0.09896 -0.46274 -0.00156 -0.46875 C -0.0783 -0.46736 -0.12448 -0.47269 -0.19184 -0.44074 C -0.20382 -0.42732 -0.2085 -0.41852 -0.21128 -0.39792 C -0.2092 -0.38866 -0.20833 -0.37848 -0.20486 -0.36991 C -0.18819 -0.32778 -0.13472 -0.32223 -0.10486 -0.31621 C -0.03854 -0.32107 0.00209 -0.31412 0.0566 -0.35695 C 0.07483 -0.3713 0.08733 -0.38172 0.09514 -0.40857 C 0.0941 -0.41505 0.09427 -0.42199 0.09202 -0.42801 C 0.08108 -0.45718 0.02986 -0.46181 0.00972 -0.46667 C 0 -0.46899 -0.00955 -0.47246 -0.01927 -0.47524 C -0.07934 -0.47385 -0.15104 -0.48959 -0.18212 -0.40649 C -0.19253 -0.30301 -0.10729 -0.28681 -0.05 -0.27524 C 0.0257 -0.28334 0.12101 -0.2838 0.17917 -0.36135 C 0.18195 -0.36875 0.18559 -0.37616 0.18559 -0.38496 C 0.18559 -0.39167 0.1783 -0.39977 0.17587 -0.40209 C 0.16181 -0.41436 0.13646 -0.42292 0.12101 -0.4257 C 0.09688 -0.42986 0.04844 -0.43449 0.04844 -0.43449 C 0.02691 -0.43311 0.00521 -0.43403 -0.01614 -0.4301 C -0.04114 -0.4257 -0.06198 -0.39769 -0.07743 -0.37408 C -0.0835 -0.34607 -0.08698 -0.32686 -0.07899 -0.29676 C -0.07239 -0.27199 -0.04548 -0.25278 -0.03055 -0.24074 C 0.01007 -0.20834 0.05573 -0.19954 0.10174 -0.19144 C 0.13681 -0.19422 0.17014 -0.19352 0.20313 -0.21065 C 0.20938 -0.21389 0.21545 -0.21667 0.22101 -0.22153 C 0.22969 -0.22917 0.24514 -0.24723 0.24514 -0.24723 C 0.24792 -0.25486 0.25174 -0.26204 0.25174 -0.27107 C 0.25174 -0.28287 0.24948 -0.28774 0.24202 -0.29468 C 0.21302 -0.32176 0.20365 -0.32361 0.16945 -0.33125 C 0.16129 -0.33311 0.1533 -0.33658 0.14514 -0.33774 C 0.12639 -0.34028 0.08872 -0.3419 0.08872 -0.3419 C 0.07361 -0.34051 0.05851 -0.34098 0.04358 -0.33774 C 0.03247 -0.33519 0.01129 -0.32477 0.01129 -0.32477 C -0.00434 -0.31019 -0.00521 -0.31274 -0.01146 -0.29236 C -0.01059 -0.28473 -0.01076 -0.26829 -0.00642 -0.26019 C -0.00121 -0.25024 0.01615 -0.24167 0.02431 -0.23658 C 0.05764 -0.21598 0.1059 -0.21482 0.14202 -0.21297 C 0.14531 -0.21181 0.1507 -0.21065 0.1533 -0.20649 C 0.15434 -0.20463 0.154 -0.20209 0.15486 -0.2 C 0.15712 -0.19468 0.16042 -0.19005 0.16302 -0.18496 C 0.16459 -0.17454 0.16702 -0.16482 0.16945 -0.15486 C 0.16997 -0.14491 0.16997 -0.13473 0.17101 -0.12477 C 0.17153 -0.11875 0.17413 -0.10741 0.17413 -0.10741 C 0.17483 -0.09815 0.17587 -0.08889 0.17587 -0.07963 C 0.17587 -0.03797 0.1783 -0.01713 0.16788 0.01504 C 0.1658 0.02152 0.16163 0.04097 0.1566 0.04305 C 0.14948 0.04606 0.15347 0.04467 0.14514 0.04722 C 0.12361 0.04652 0.10209 0.04676 0.08073 0.04514 C 0.06563 0.04398 0.05243 0.03194 0.03872 0.02592 C 0.03229 0.02014 0.02587 0.01435 0.01945 0.00856 C 0.0165 0.00601 0.01302 0.00578 0.00972 0.00439 C 0.00625 0.00301 0 0 0 0 Z " pathEditMode="relative" ptsTypes="fffffffffffffffffffffffffffffffffffffffffffffffffffffffffffffffffffffffffffffffffffffffffffffffffffffffffffffffffffffffffffffffffffffffffffffffffff">
                                      <p:cBhvr>
                                        <p:cTn id="6" dur="2000" fill="hold"/>
                                        <p:tgtEl>
                                          <p:spTgt spid="3">
                                            <p:txEl>
                                              <p:pRg st="0" end="0"/>
                                            </p:txEl>
                                          </p:spTgt>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2.77778E-7 7.40741E-7 C 0.0132 0.00579 0.02691 0.00116 0.04028 -0.00208 C 0.07205 -0.00995 0.10348 -0.02014 0.13559 -0.02593 C 0.16059 -0.03843 0.15296 -0.03264 0.10973 -0.03009 C 0.09046 -0.02755 0.0698 -0.02338 0.0533 -0.00857 C 0.06302 -0.00232 0.0665 0.00162 0.08073 -0.00648 C 0.08386 -0.00833 0.07431 -0.00995 0.07101 -0.01088 C 0.06615 -0.01227 0.06129 -0.01227 0.05643 -0.01296 C 0.04723 -0.01227 0.0382 -0.01181 0.029 -0.01088 C 0.02309 -0.01042 0.01546 -0.01412 0.01129 -0.00857 C 0.00834 -0.00463 0.01302 0.00278 0.01615 0.00648 C 0.0191 0.00995 0.02361 0.00949 0.02743 0.01065 C 0.07431 0.02384 0.05938 0.02083 0.10157 0.02361 C 0.14931 0.03194 0.19584 0.03102 0.24358 0.01921 C 0.25174 0.01389 0.25643 0.01204 0.26129 0.00208 C 0.25868 -0.01921 0.2573 -0.01158 0.24358 -0.01945 C 0.23924 -0.02199 0.23525 -0.02616 0.23073 -0.02801 C 0.21875 -0.03264 0.20591 -0.03125 0.19358 -0.03241 C 0.07153 -0.02917 0.14306 -0.03773 0.06285 -0.01945 C 0.05486 -0.01759 0.04671 -0.01713 0.03872 -0.01505 C 0.02726 -0.01204 0.00486 -0.0044 0.00486 -0.0044 C -0.00121 0.00764 0.00643 0.01157 0.01615 0.01505 C 0.02882 0.01967 0.04202 0.02176 0.05486 0.02569 C 0.07292 0.025 0.18212 0.02407 0.22431 0.01713 C 0.24844 0.01319 0.27118 0.00231 0.29514 -0.00208 C 0.28386 -0.01134 0.28698 -0.01088 0.26945 -0.01088 C 0.22483 -0.01088 0.18021 -0.00926 0.13559 -0.00857 C 0.08421 -0.00185 0.03716 0.0037 -0.01284 0.01505 C -0.01961 0.01852 -0.0342 0.02361 -0.00642 0.02361 C 0.01424 0.02361 0.06789 0.01574 0.08872 0.01296 C 0.13646 -0.00093 0.18421 -0.01065 0.2323 -0.02153 C 0.25452 -0.03218 0.27934 -0.04028 0.3 -0.05602 C 0.30105 -0.0581 0.30434 -0.06042 0.3033 -0.0625 C 0.29914 -0.07083 0.27917 -0.0706 0.27587 -0.07107 C 0.23386 -0.06968 0.10035 -0.06945 0.0323 -0.0581 C -0.20052 -0.01968 0.12153 -0.06551 -0.07257 -0.03866 C -0.09166 -0.03148 -0.11319 -0.02778 -0.12899 -0.01088 C -0.11909 0.00231 -0.10711 0.00069 -0.09357 0.00208 C 0.00191 -0.00741 -0.00868 -0.00139 0.06129 -0.01945 C 0.07101 -0.02199 0.08073 -0.02431 0.09028 -0.02801 C 0.10278 -0.03287 0.12743 -0.04514 0.12743 -0.04514 C 0.12813 -0.04607 0.13993 -0.05625 0.13073 -0.06019 C 0.12188 -0.06389 0.1033 -0.06667 0.1033 -0.06667 C 0.01268 -0.06343 -0.08038 -0.0625 -0.16128 -0.00208 C -0.16284 0.00069 -0.16493 0.00324 -0.16614 0.00648 C -0.17482 0.02963 -0.14305 0.02917 -0.13541 0.03009 C -0.08906 0.02083 -0.11336 0.02847 -0.06284 0.00417 C -0.05694 0.00139 -0.04514 -0.0044 -0.04514 -0.0044 C -0.04079 -0.0088 -0.0368 -0.01343 -0.03229 -0.01736 C -0.02639 -0.02269 -0.01441 -0.03241 -0.01441 -0.03241 C -0.01163 -0.03796 -0.00625 -0.04421 -0.01927 -0.04514 C -0.03975 -0.04653 -0.06007 -0.04375 -0.08055 -0.04306 C -0.12413 -0.03658 -0.16805 -0.03357 -0.21128 -0.02361 C -0.22951 -0.01945 -0.24531 -0.01088 -0.26284 -0.0044 C -0.26441 -0.00232 -0.26805 -0.00093 -0.2677 0.00208 C -0.26736 0.00555 -0.26371 0.00717 -0.26128 0.00856 C -0.25434 0.01273 -0.23836 0.01574 -0.23229 0.01713 C -0.15642 0.00926 -0.08802 -0.00324 -0.01441 -0.03449 C 0.0158 -0.04745 0.04132 -0.05718 0.06771 -0.07963 C 0.07257 -0.09213 0.07431 -0.08982 0.05816 -0.09468 C 0.03785 -0.1007 0.01407 -0.09954 -0.00642 -0.10116 C -0.07621 -0.1 -0.13784 -0.10255 -0.20486 -0.08171 C -0.22916 -0.07431 -0.25764 -0.06505 -0.27569 -0.04097 C -0.27309 -0.0331 -0.27204 -0.02361 -0.2677 -0.01736 C -0.25937 -0.00533 -0.22482 -0.00208 -0.21441 7.40741E-7 C -0.14461 -0.00833 -0.06493 -0.02315 -0.01284 -0.09259 C -0.01562 -0.09769 -0.01718 -0.10417 -0.021 -0.10764 C -0.02222 -0.1088 -0.04809 -0.11181 -0.04843 -0.11181 C -0.09774 -0.10741 -0.16875 -0.11042 -0.20798 -0.0581 C -0.21354 -0.03727 -0.19965 -0.03472 -0.18871 -0.03241 C -0.15989 -0.03889 -0.12934 -0.04514 -0.10486 -0.06875 C -0.09514 -0.07801 -0.08541 -0.0875 -0.07569 -0.09676 C -0.07257 -0.09977 -0.06614 -0.10533 -0.06614 -0.10533 C -0.06284 -0.11134 -0.05538 -0.11898 -0.06927 -0.11829 C -0.08211 -0.11759 -0.11145 -0.11111 -0.12743 -0.10764 C -0.13489 -0.10394 -0.14236 -0.09954 -0.15 -0.09676 C -0.16007 -0.09306 -0.17066 -0.09213 -0.18055 -0.0882 C -0.20347 -0.07894 -0.22309 -0.0632 -0.24357 -0.04745 C -0.24079 -0.04167 -0.23923 -0.03449 -0.23541 -0.03009 C -0.22343 -0.01644 -0.18906 -0.01389 -0.17569 -0.01296 C -0.13541 -0.01574 -0.09496 -0.01667 -0.05486 -0.02153 C -0.00468 -0.02778 0.04306 -0.05208 0.09202 -0.06667 C 0.11007 -0.07755 0.13091 -0.08634 0.14514 -0.10533 C 0.1441 -0.10903 0.14427 -0.11366 0.14202 -0.1162 C 0.13993 -0.11852 0.13664 -0.11829 0.13386 -0.11829 C 0.1198 -0.11759 0.10591 -0.11551 0.09202 -0.11412 C 0.06216 -0.10486 0.0316 -0.09653 0.00973 -0.06667 C 0.00677 -0.0463 0.01684 -0.0382 0.03073 -0.03241 C 0.05782 -0.02083 0.08473 -0.01898 0.11285 -0.01736 C 0.17205 -0.02037 0.23177 -0.01991 0.28716 -0.05162 C 0.28924 -0.05579 0.29271 -0.05926 0.28872 -0.06458 C 0.28021 -0.07593 0.2533 -0.07315 0.2533 -0.07315 C 0.18716 -0.07107 0.16129 -0.07222 0.1033 -0.04306 C 0.10226 -0.04028 0.09966 -0.03773 0.1 -0.03449 C 0.10313 -0.01042 0.12379 -0.01296 0.13716 -0.01088 C 0.16875 -0.01458 0.19497 -0.01921 0.22431 -0.03449 C 0.22639 -0.03565 0.21997 -0.0331 0.21771 -0.03241 C 0.21164 -0.01968 0.21302 -0.01042 0.21459 0.00417 C 0.20452 0.0419 0.13507 0.00949 0.1033 0.00648 C 0.09601 0.00393 0.08421 -0.00486 0.079 -0.00648 C 0.06598 -0.01065 0.05556 -0.01528 0.04202 -0.01736 C 0.0349 -0.01597 0.02813 -0.01181 0.02101 -0.01088 C 0.01511 -0.01019 0.00886 -0.01134 0.0033 -0.00857 C 0.00105 -0.00741 0.00105 -0.00278 -2.77778E-7 7.40741E-7 Z " pathEditMode="relative" ptsTypes="ffffffffffffffffffffffffffffffffffffffffffffffffffffffffffffffffffffffffffffffffffffffffffffffffffffffff">
                                      <p:cBhvr>
                                        <p:cTn id="10"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was It?</a:t>
            </a:r>
            <a:endParaRPr lang="en-US" dirty="0"/>
          </a:p>
        </p:txBody>
      </p:sp>
      <p:sp>
        <p:nvSpPr>
          <p:cNvPr id="3" name="Content Placeholder 2"/>
          <p:cNvSpPr>
            <a:spLocks noGrp="1"/>
          </p:cNvSpPr>
          <p:nvPr>
            <p:ph idx="1"/>
          </p:nvPr>
        </p:nvSpPr>
        <p:spPr/>
        <p:txBody>
          <a:bodyPr/>
          <a:lstStyle/>
          <a:p>
            <a:r>
              <a:rPr lang="en-US" dirty="0" smtClean="0"/>
              <a:t>It was unlike any other book! It is VERY fun to read and Extremely Funny. The Book itself deserves a 10/10 Rating for me! The Book is Great, even at first sight! There’s a laugh on one page and a Tragedy on the </a:t>
            </a:r>
            <a:r>
              <a:rPr lang="en-US" dirty="0" err="1" smtClean="0"/>
              <a:t>oter</a:t>
            </a:r>
            <a:r>
              <a:rPr lang="en-US" dirty="0" smtClean="0"/>
              <a:t>, that’s how I saw it, It was Great! I recommend it to All.</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3.33333E-6 C 0.11875 -0.00394 0.15712 0.00115 0.24531 -0.01736 C 0.25556 -0.02223 0.26198 -0.02454 0.26944 -0.03449 C 0.2467 -0.05394 0.21493 -0.05371 0.18889 -0.05811 C 0.12917 -0.06783 0.18021 -0.06343 0.10972 -0.06667 C 0.06198 -0.07176 0.01042 -0.08334 -0.03368 -0.05394 C -0.05503 -0.01551 0.01788 0.00902 0.0276 0.01504 C 0.04253 0.0243 0.05972 0.02453 0.07587 0.02801 C 0.14809 0.04375 0.21181 0.05254 0.28403 0.05578 C 0.30417 0.05856 0.32847 0.06527 0.34844 0.05578 C 0.32604 0.03078 0.28889 0.02199 0.26128 0.01504 C 0.19358 -0.00186 0.12396 -0.01621 0.05486 -0.01945 C 0.04514 -0.02037 -0.01215 -0.02801 -0.02569 -0.02153 C -0.03021 -0.01945 -0.01736 -0.01505 -0.01285 -0.01297 C -0.0033 -0.00857 0.00642 -0.00463 0.01632 -0.00232 C 0.03021 0.00092 0.0441 0.00185 0.05816 0.00416 C 0.11146 0.01296 0.16424 0.01527 0.21788 0.01921 C 0.25833 0.01736 0.30816 0.0206 0.35017 0.00856 C 0.36632 -0.0044 0.3592 -0.00718 0.34358 -0.01297 C 0.31302 -0.02454 0.28142 -0.02709 0.25 -0.0301 C 0.1783 -0.02917 0.10295 -0.04329 0.03559 -0.0044 C 0.02483 0.01689 0.05799 0.02685 0.06788 0.03009 C 0.10851 0.04328 0.15052 0.04583 0.19201 0.0493 C 0.23941 0.04722 0.29809 0.05439 0.34358 0.02361 C 0.3408 0.0081 0.32535 0.00578 0.31458 0.00208 C 0.27726 -0.01065 0.23819 -0.01158 0.20017 -0.01505 C 0.14583 -0.01436 0.09149 -0.01436 0.03715 -0.01297 C 0.03177 -0.01274 0.01892 -0.01204 0.03229 3.33333E-6 C 0.04462 0.01134 0.06094 0.01319 0.07587 0.01713 C 0.11736 0.02801 0.12795 0.02592 0.17101 0.02801 C 0.23403 0.02523 0.30885 0.03611 0.36788 -0.0044 C 0.3658 -0.01019 0.36424 -0.01644 0.36146 -0.02153 C 0.35312 -0.03681 0.31181 -0.03565 0.30017 -0.03658 C 0.22118 -0.03357 0.11858 -0.04236 0.04687 0.01713 C 0.04306 0.02361 0.03628 0.02847 0.03559 0.03657 C 0.03108 0.0868 0.08872 0.11296 0.11146 0.12476 C 0.14549 0.14236 0.21632 0.16273 0.25 0.16759 C 0.30747 0.17592 0.42274 0.18495 0.42274 0.18495 C 0.48924 0.17916 0.58958 0.19189 0.65174 0.13333 C 0.65903 0.11342 0.64132 0.10185 0.62899 0.09676 C 0.59583 0.08287 0.58906 0.08472 0.55174 0.07939 C 0.40833 0.08264 0.29792 0.06828 0.16788 0.1118 C 0.16285 0.11527 0.15521 0.11551 0.1533 0.12245 C 0.14705 0.14467 0.18281 0.15393 0.18559 0.15486 C 0.23212 0.17083 0.26927 0.17453 0.31788 0.18264 C 0.45712 0.18055 0.63142 0.20254 0.77274 0.14189 C 0.74913 0.13125 0.7191 0.13449 0.69514 0.13333 C 0.48247 0.13472 0.26944 0.13541 0.0566 0.1375 C 0.04236 0.13773 0.0526 0.14097 0.05486 0.14189 C 0.24583 0.13032 0.44392 0.12963 0.63212 0.07523 C 0.60365 0.0625 0.42587 0.08379 0.38212 0.08819 C 0.15972 0.11064 -0.06042 0.1162 -0.28368 0.11828 C -0.28698 0.11967 -0.29618 0.1199 -0.2934 0.12245 C -0.2875 0.12801 -0.27951 0.12801 -0.2724 0.12893 C -0.25538 0.13101 -0.23802 0.13032 -0.22083 0.13101 C 0.1066 0.10926 -0.07396 0.12754 0.29358 0.07314 C 0.36944 0.0618 0.45399 0.06088 0.52917 0.03657 C 0.42622 0.02176 0.58594 0.04421 0.26441 0.02801 C 0.1151 0.0206 -0.03403 -0.00186 -0.18368 -0.00649 C -0.10625 -0.02061 -0.02483 -0.01991 0.0533 -0.02593 C 0.09149 -0.02894 0.16788 -0.03241 0.16788 -0.03241 C 0.20226 -0.03866 0.19201 -0.03635 0.10486 -0.03241 C 0.08125 -0.03125 0.05764 -0.0294 0.03403 -0.02801 C -0.04253 -0.02361 -0.11753 -0.01783 -0.1934 -0.0044 C -0.20521 3.33333E-6 -0.21719 0.00416 -0.22899 0.00856 C -0.23056 0.00926 -0.23403 0.00856 -0.23385 0.01064 C -0.2309 0.02893 -0.20747 0.02546 -0.1934 0.02801 C -0.16493 0.0331 -0.13646 0.03703 -0.10816 0.04074 C 0.0184 0.05694 -0.0059 0.05324 0.12083 0.0581 C 0.21215 0.06828 0.30417 0.075 0.39531 0.08819 C 0.39965 0.08958 0.40712 0.08657 0.40816 0.09236 C 0.40903 0.09745 0.40069 0.0956 0.39687 0.09676 C 0.38681 0.1 0.37674 0.10393 0.36632 0.10532 C 0.35122 0.1074 0.33611 0.10648 0.32101 0.1074 C 0.24201 0.1118 0.16285 0.11597 0.08403 0.12037 C 0.05972 0.12314 0.03229 0.11435 0.01146 0.13101 C 0.00868 0.13333 0.01771 0.1331 0.02101 0.13333 C 0.03281 0.13449 0.04462 0.13518 0.0566 0.13541 C 0.1684 0.13657 0.28021 0.1368 0.39201 0.1375 C 0.37187 0.15578 0.34167 0.15995 0.31944 0.16551 C 0.21771 0.19097 0.22049 0.19027 0.1066 0.20416 C -0.04931 0.22314 -0.20608 0.22361 -0.36111 0.2537 C -0.36389 0.25486 -0.40399 0.26875 -0.35642 0.26666 C -0.31597 0.26481 -0.27569 0.25972 -0.23542 0.2537 C -0.1375 0.23935 -0.10764 0.22106 0.00156 0.18264 C 0.04045 0.16898 0.08785 0.14652 0.11944 0.1118 C 0.12031 0.1081 0.12396 0.10439 0.12274 0.10092 C 0.12014 0.09305 0.10712 0.08981 0.10174 0.08819 C 0.10608 0.0787 0.11354 0.07662 0.11944 0.06875 C 0.12274 0.05532 0.11632 0.05416 0.10816 0.05162 C 0.10451 0.04907 0.10035 0.04814 0.09687 0.04514 C 0.08854 0.03773 0.08038 0.02476 0.07101 0.01921 C 0.05972 0.0125 0.04757 0.01018 0.03559 0.00856 C 0.02812 0.00185 0.02101 -0.01181 0.01146 -0.01297 C 0.0066 -0.01343 0.00156 -0.01297 -0.00313 -0.01297 " pathEditMode="relative" ptsTypes="ffffffffffffffffffffffffffffffffffffffffffffffffffffffffffffffffffffffffffffffffffffffffffffffA">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1" nodeType="clickEffect">
                                  <p:stCondLst>
                                    <p:cond delay="0"/>
                                  </p:stCondLst>
                                  <p:childTnLst>
                                    <p:animMotion origin="layout" path="M 0 0 C 0.01337 0.00348 0.0283 -0.00602 0.0401 -0.01504 C 0.05573 -0.02685 0.07135 -0.03889 0.08559 -0.0537 C 0.09496 -0.10509 -0.00851 -0.10023 -0.01302 -0.10115 C -0.11667 -0.12315 -0.05261 -0.11065 -0.20486 -0.13541 C -0.25191 -0.14305 -0.29792 -0.1544 -0.34531 -0.15902 C -0.35 -0.15949 -0.33542 -0.15764 -0.33056 -0.15694 C -0.26858 -0.16504 -0.20608 -0.16666 -0.14358 -0.1699 C -0.04514 -0.16759 0.09514 -0.15254 0.20642 -0.16134 C 0.18194 -0.17407 0.14878 -0.17222 0.1243 -0.17639 C 0.02257 -0.19398 0.09705 -0.18935 -0.02257 -0.1956 C -0.08976 -0.19907 -0.22413 -0.2044 -0.22413 -0.2044 C -0.30434 -0.20324 -0.35486 -0.2037 -0.42587 -0.19352 C -0.37726 -0.1831 -0.41094 -0.18865 -0.31615 -0.19352 C -0.25799 -0.19652 -0.2 -0.20115 -0.14184 -0.2044 C -0.13611 -0.20509 -0.12743 -0.2 -0.12413 -0.20648 C -0.12136 -0.21203 -0.13386 -0.20972 -0.13872 -0.21065 C -0.14792 -0.2125 -0.15695 -0.21435 -0.16615 -0.21504 C -0.22049 -0.21875 -0.27483 -0.2199 -0.32917 -0.22361 C -0.36788 -0.22291 -0.40643 -0.22291 -0.44514 -0.22152 C -0.44809 -0.22152 -0.45521 -0.22199 -0.45313 -0.21944 C -0.44896 -0.21389 -0.44236 -0.21365 -0.43715 -0.21065 C -0.3559 -0.21342 -0.28143 -0.21967 -0.20174 -0.23009 C -0.19288 -0.23287 -0.18438 -0.23611 -0.1757 -0.23865 C -0.17257 -0.23958 -0.16858 -0.23796 -0.16615 -0.24074 C -0.16476 -0.24213 -0.16615 -0.24629 -0.16788 -0.24722 C -0.1717 -0.24953 -0.17622 -0.24861 -0.18056 -0.24953 C -0.19045 -0.25162 -0.19983 -0.25486 -0.20972 -0.25602 C -0.22917 -0.25833 -0.24861 -0.25879 -0.26788 -0.26018 C -0.3441 -0.2581 -0.42083 -0.25648 -0.49514 -0.23217 C -0.52865 -0.22129 -0.57049 -0.19791 -0.60313 -0.18055 C -0.60868 -0.17338 -0.61511 -0.16759 -0.61927 -0.15902 C -0.63681 -0.12338 -0.60903 -0.09884 -0.58542 -0.09236 C -0.57327 -0.08912 -0.56077 -0.09097 -0.54844 -0.09027 C -0.48247 -0.0949 -0.42153 -0.1081 -0.35799 -0.13333 C -0.31094 -0.15208 -0.25295 -0.17315 -0.22257 -0.23009 C -0.22483 -0.25185 -0.23872 -0.26389 -0.25486 -0.27106 C -0.29323 -0.28796 -0.33958 -0.28426 -0.37917 -0.28611 C -0.42656 -0.2824 -0.46337 -0.28402 -0.50643 -0.26666 C -0.50747 -0.26389 -0.51024 -0.26134 -0.5099 -0.2581 C -0.50677 -0.23935 -0.48403 -0.23981 -0.47431 -0.23865 C -0.46302 -0.23935 -0.45156 -0.23889 -0.44028 -0.24074 C -0.43837 -0.24097 -0.4349 -0.24259 -0.43559 -0.24514 C -0.43611 -0.24791 -0.43993 -0.24652 -0.44184 -0.24722 C -0.47934 -0.2287 -0.50556 -0.18796 -0.52431 -0.1419 C -0.52518 -0.13611 -0.52743 -0.13055 -0.52743 -0.12477 C -0.52743 -0.10023 -0.50486 -0.09606 -0.49184 -0.09027 C -0.33976 -0.09953 -0.12795 -0.11389 0.0033 -0.23009 C 0.00521 -0.23657 0.01024 -0.24259 0.00955 -0.24953 C 0.00694 -0.27963 -0.04514 -0.29398 -0.05643 -0.29676 C -0.09497 -0.30648 -0.18733 -0.31805 -0.22101 -0.32268 C -0.35729 -0.31805 -0.40938 -0.3419 -0.51458 -0.26018 C -0.52639 -0.23958 -0.53438 -0.22708 -0.52274 -0.20208 C -0.51893 -0.19421 -0.51545 -0.18541 -0.5099 -0.18055 C -0.46615 -0.14305 -0.39497 -0.14444 -0.3467 -0.13773 C -0.26667 -0.13912 -0.09601 -0.10926 0.00139 -0.17407 C -0.00052 -0.17847 -0.00174 -0.18426 -0.00486 -0.18703 C -0.03125 -0.20879 -0.10504 -0.21481 -0.12917 -0.21944 C -0.24167 -0.21759 -0.36233 -0.22477 -0.46771 -0.16134 C -0.47274 -0.15463 -0.48247 -0.14676 -0.46302 -0.14838 C -0.41215 -0.15231 -0.36163 -0.15833 -0.31146 -0.16551 C -0.21945 -0.1787 -0.09549 -0.19305 -0.01441 -0.2581 C -0.0092 -0.27592 -0.01806 -0.28333 -0.03229 -0.29027 C -0.05417 -0.30115 -0.08924 -0.30277 -0.1099 -0.30532 C -0.20174 -0.30139 -0.25799 -0.30717 -0.34184 -0.28171 C -0.38299 -0.26921 -0.46424 -0.25277 -0.50799 -0.20856 C -0.48681 -0.18703 -0.41649 -0.21018 -0.39358 -0.21713 C -0.29861 -0.24652 -0.16424 -0.27916 -0.07743 -0.35277 C -0.07604 -0.35555 -0.0724 -0.35787 -0.07257 -0.36134 C -0.07292 -0.36481 -0.07674 -0.36643 -0.07917 -0.36782 C -0.0849 -0.37083 -0.09063 -0.37291 -0.0967 -0.37407 C -0.1092 -0.37639 -0.1217 -0.37708 -0.13386 -0.37847 C -0.25174 -0.37268 -0.39462 -0.38009 -0.49028 -0.27106 C -0.49306 -0.26319 -0.49861 -0.25602 -0.49844 -0.24722 C -0.4967 -0.17824 -0.40208 -0.17639 -0.36788 -0.17199 C -0.34844 -0.16944 -0.32917 -0.16921 -0.30972 -0.16782 C -0.29202 -0.16643 -0.27413 -0.16481 -0.25643 -0.16342 C -0.23924 -0.16481 -0.22188 -0.16458 -0.20486 -0.16782 C -0.20226 -0.16828 -0.21007 -0.17199 -0.21285 -0.17199 C -0.26042 -0.17129 -0.30747 -0.16759 -0.35486 -0.16551 C -0.37604 -0.16273 -0.3967 -0.15949 -0.41771 -0.15694 C -0.44358 -0.1537 -0.49514 -0.14838 -0.49514 -0.14838 C -0.4184 -0.11852 -0.18073 -0.15092 -0.06615 -0.15486 C -0.05608 -0.15555 -0.04549 -0.15324 -0.03542 -0.15694 C -0.03108 -0.15856 -0.04393 -0.16065 -0.04861 -0.16134 C -0.05851 -0.16296 -0.06875 -0.16296 -0.07917 -0.16342 C -0.11979 -0.16504 -0.16077 -0.16643 -0.20174 -0.16782 C -0.29167 -0.17731 -0.38108 -0.1949 -0.47118 -0.20648 C -0.47865 -0.20926 -0.48611 -0.21203 -0.49358 -0.21504 C -0.49688 -0.21643 -0.50556 -0.2162 -0.50313 -0.21944 C -0.49965 -0.22407 -0.49358 -0.22129 -0.48872 -0.22152 C -0.4559 -0.22338 -0.42309 -0.225 -0.39045 -0.22569 C -0.24757 -0.2287 0.00885 -0.23217 0.17882 -0.23449 C -0.15816 -0.23981 -0.49531 -0.24074 -0.83229 -0.2581 C -0.81875 -0.24583 -0.82483 -0.25 -0.79358 -0.24722 C -0.725 -0.2412 -0.65608 -0.2375 -0.58698 -0.23449 C -0.0033 -0.20949 -0.52153 -0.23865 -0.15486 -0.21713 C -0.11632 -0.2125 -0.0092 -0.21134 0.03698 -0.18055 C -0.00382 -0.15324 -0.09167 -0.13958 -0.1257 -0.13333 C -0.2908 -0.10324 -0.45781 -0.09375 -0.62431 -0.08379 C -0.72743 -0.08588 -0.83056 -0.0868 -0.93386 -0.09027 C -0.98889 -0.09213 -0.98108 -0.09004 -1.00799 -0.09884 C -0.7816 -0.13958 -0.54931 -0.14514 -0.32101 -0.15046 C -0.2382 -0.14838 -0.15538 -0.15139 -0.07257 -0.14398 C -0.05365 -0.14236 -0.11007 -0.13565 -0.12917 -0.13333 C -0.16233 -0.12916 -0.19566 -0.12754 -0.22917 -0.12477 C -0.31719 -0.10787 -0.4059 -0.09676 -0.49358 -0.07523 C -0.48889 -0.0574 -0.45747 -0.05347 -0.44844 -0.04953 C -0.42674 -0.04004 -0.41302 -0.02916 -0.39844 -0.00648 C -0.40365 0.03611 -0.45278 0.05787 -0.47743 0.06875 C -0.54427 0.09792 -0.61563 0.1088 -0.68542 0.11181 C -0.6967 0.10973 -0.71007 0.11412 -0.71927 0.10533 C -0.72361 0.10116 -0.7125 0.09375 -0.70799 0.09028 C -0.69948 0.08357 -0.68958 0.08056 -0.68056 0.07523 C -0.66649 0.0669 -0.6533 0.05695 -0.63872 0.04954 C -0.56059 0.00973 -0.48177 -0.02291 -0.40156 -0.0537 C -0.37118 -0.06551 -0.34045 -0.07523 -0.30972 -0.08611 C -0.30434 -0.08796 -0.29358 -0.09236 -0.29358 -0.09236 C -0.32413 -0.10324 -0.41493 -0.06527 -0.41771 -0.06458 C -0.51181 -0.04467 -0.60208 -0.02199 -0.69202 0.02153 C -0.69514 0.03195 -0.70139 0.04167 -0.68229 0.04306 C -0.65712 0.04491 -0.63177 0.04005 -0.60643 0.03866 C -0.54896 0.02199 -0.39358 -0.0169 -0.33715 -0.0537 C -0.28177 -0.08958 -0.29792 -0.06967 -0.27917 -0.09467 C -0.29965 -0.12199 -0.37292 -0.10347 -0.37917 -0.10324 C -0.40643 -0.09907 -0.43403 -0.09421 -0.46146 -0.09027 C -0.43559 -0.10393 -0.41024 -0.10972 -0.38403 -0.12037 C -0.3599 -0.13009 -0.33733 -0.14467 -0.31285 -0.15277 C -0.28299 -0.16273 -0.29514 -0.15671 -0.2757 -0.16782 C -0.28854 -0.17176 -0.31597 -0.1574 -0.32587 -0.15277 C -0.36597 -0.13426 -0.40313 -0.10625 -0.43872 -0.07523 C -0.46024 -0.05648 -0.47865 -0.04051 -0.49358 -0.01296 C -0.48924 -0.0044 -0.49028 -0.00231 -0.47899 -0.00856 C -0.45087 -0.02453 -0.42361 -0.04467 -0.39531 -0.06018 C -0.27795 -0.12407 -0.34722 -0.08426 -0.18872 -0.18495 C -0.15816 -0.2044 -0.12413 -0.23634 -0.10174 -0.27106 C -0.10261 -0.27685 -0.10191 -0.28379 -0.10486 -0.28819 C -0.10695 -0.29143 -0.11111 -0.29051 -0.11441 -0.29027 C -0.13056 -0.28912 -0.1467 -0.28588 -0.16285 -0.28379 C -0.24236 -0.2456 -0.31979 -0.20879 -0.39358 -0.15277 C -0.39149 -0.15139 -0.38958 -0.14791 -0.38715 -0.14838 C -0.34861 -0.15694 -0.31042 -0.17824 -0.27413 -0.1956 C -0.26667 -0.1993 -0.2592 -0.20254 -0.25174 -0.20648 C -0.24618 -0.20926 -0.24063 -0.2118 -0.23542 -0.21504 C -0.23368 -0.2162 -0.22865 -0.22014 -0.23056 -0.21944 C -0.27934 -0.19953 -0.23629 -0.21643 -0.27413 -0.18935 C -0.33837 -0.14352 -0.4349 -0.09629 -0.47899 -0.01296 C -0.47708 -0.00717 -0.47674 0.00116 -0.47274 0.0044 C -0.46719 0.00834 -0.42344 0.01042 -0.42118 0.01065 C -0.38403 0.00787 -0.3467 0.00857 -0.30972 0.00209 C -0.27639 -0.0037 -0.21129 -0.02569 -0.21129 -0.02569 C -0.20434 -0.03009 -0.19705 -0.03356 -0.19045 -0.03865 C -0.17865 -0.04745 -0.19236 -0.05463 -0.19861 -0.05602 C -0.20851 -0.0581 -0.21875 -0.05879 -0.22917 -0.06018 C -0.4434 -0.05069 -0.66233 -0.02777 -0.86771 0.0581 C -0.87257 0.06389 -0.8816 0.06667 -0.88229 0.07523 C -0.88438 0.10162 -0.84913 0.11598 -0.84028 0.12037 C -0.77431 0.15255 -0.72031 0.15486 -0.65 0.15695 C -0.55052 0.14792 -0.49861 0.15023 -0.41458 0.10533 C -0.41059 0.10116 -0.40625 0.09769 -0.40313 0.0926 C -0.37813 0.05255 -0.45434 0.03496 -0.46771 0.03218 C -0.48715 0.02824 -0.50643 0.02639 -0.52587 0.02361 C -0.66893 0.02801 -0.76788 0.03658 -0.88872 0.1463 C -0.89358 0.15764 -0.90243 0.16736 -0.90313 0.18056 C -0.90573 0.22685 -0.89063 0.23843 -0.86285 0.25371 C -0.80243 0.28635 -0.78924 0.28172 -0.72101 0.2926 C -0.6217 0.28889 -0.45486 0.29537 -0.33715 0.26667 C -0.31337 0.26088 -0.27431 0.24792 -0.25313 0.22593 C -0.2592 0.21435 -0.25608 0.21736 -0.27257 0.21273 C -0.30538 0.20417 -0.32743 0.20486 -0.36285 0.20185 C -0.45243 0.20718 -0.54462 0.2081 -0.63386 0.22593 C -0.67552 0.23426 -0.72205 0.24306 -0.75972 0.27107 C -0.7375 0.30047 -0.69583 0.2926 -0.66771 0.29468 C -0.53108 0.28773 -0.44306 0.28334 -0.31458 0.23218 C -0.25799 0.20949 -0.19913 0.1838 -0.16129 0.12037 C -0.16511 0.1088 -0.16597 0.09491 -0.17257 0.08611 C -0.17986 0.07662 -0.19063 0.07385 -0.2 0.06875 C -0.24601 0.04398 -0.26111 0.03889 -0.31285 0.02593 C -0.41302 0.00093 -0.51302 -0.00879 -0.61458 -0.01713 C -0.66615 -0.01504 -0.71771 -0.01365 -0.76927 -0.01065 C -0.79445 -0.00926 -0.78924 -0.01412 -0.79844 0.00209 C -0.7849 0.02014 -0.69983 0.02338 -0.69861 0.02361 C -0.53247 0.0125 -0.37309 0.00047 -0.20972 -0.03865 C -0.11233 -0.06203 -0.01441 -0.08611 0.07569 -0.1419 C 0.0783 -0.1456 0.08524 -0.14815 0.08385 -0.15277 C 0.08177 -0.15926 0.07448 -0.15972 0.06944 -0.16134 C 0.06024 -0.16412 0.05121 -0.16412 0.04201 -0.16551 C -0.11667 -0.16319 -0.27118 -0.16319 -0.42118 -0.08611 C -0.42587 -0.08032 -0.43368 -0.07708 -0.43559 -0.06875 C -0.43681 -0.06273 -0.43177 -0.05602 -0.42743 -0.0537 C -0.41997 -0.04977 -0.41146 -0.05231 -0.40313 -0.05162 C -0.24792 -0.07662 -0.3316 -0.05717 -0.15313 -0.1162 C -0.11632 -0.12824 -0.06042 -0.15254 -0.03229 -0.19791 C -0.03299 -0.20208 -0.03229 -0.20717 -0.03386 -0.21065 C -0.04011 -0.22315 -0.06233 -0.22245 -0.07101 -0.22361 C -0.09827 -0.21713 -0.10104 -0.22384 -0.11302 -0.1956 C -0.11667 -0.16944 -0.11632 -0.17708 -0.1099 -0.13125 C -0.10608 -0.10578 -0.08941 -0.0794 -0.08056 -0.06018 C -0.06979 -0.0368 -0.05504 -0.00972 -0.0467 0.01505 C -0.03924 0.0375 -0.03976 0.03889 -0.02917 0.0581 C -0.0217 0.0713 -0.00608 0.10348 0.00816 0.10973 C 0.01493 0.10648 0.02014 0.10301 0.02743 0.10116 C 0.03333 0.09699 0.03837 0.09468 0.04514 0.0926 C 0.05017 0.08588 0.05364 0.07848 0.05955 0.07315 C 0.06007 0.07107 0.06007 0.06829 0.06128 0.06667 C 0.0651 0.06158 0.0743 0.05371 0.0743 0.05371 C 0.07569 0.0507 0.07882 0.04514 0.07882 0.04098 C 0.07882 0.00834 0.04462 0.01806 0.03073 0.01713 C 0.02639 0.01528 0.02448 0.01505 0.02083 0.01065 C 0.01771 0.00648 0.01684 0 0.01128 0 " pathEditMode="relative" ptsTypes="fffffffffffffffffffffffffffffffffffffffffffffffffffffffffffffffffffffffffffffffffffffffffffffffffffffffffffffffffffffffffffffffffffffffffffffffffffffffffffffffffffffffffffffffffffffffffffffffffffffffffffffffffA">
                                      <p:cBhvr>
                                        <p:cTn id="10"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heme/theme1.xml><?xml version="1.0" encoding="utf-8"?>
<a:theme xmlns:a="http://schemas.openxmlformats.org/drawingml/2006/main" name="Technic">
  <a:themeElements>
    <a:clrScheme name="Custom 1">
      <a:dk1>
        <a:srgbClr val="1BE34F"/>
      </a:dk1>
      <a:lt1>
        <a:srgbClr val="FF0000"/>
      </a:lt1>
      <a:dk2>
        <a:srgbClr val="000000"/>
      </a:dk2>
      <a:lt2>
        <a:srgbClr val="EC312C"/>
      </a:lt2>
      <a:accent1>
        <a:srgbClr val="66FF33"/>
      </a:accent1>
      <a:accent2>
        <a:srgbClr val="1BE34F"/>
      </a:accent2>
      <a:accent3>
        <a:srgbClr val="FF0000"/>
      </a:accent3>
      <a:accent4>
        <a:srgbClr val="00B0F0"/>
      </a:accent4>
      <a:accent5>
        <a:srgbClr val="7030A0"/>
      </a:accent5>
      <a:accent6>
        <a:srgbClr val="FFFF00"/>
      </a:accent6>
      <a:hlink>
        <a:srgbClr val="5F5F5F"/>
      </a:hlink>
      <a:folHlink>
        <a:srgbClr val="919191"/>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79</TotalTime>
  <Words>572</Words>
  <Application>Microsoft Office PowerPoint</Application>
  <PresentationFormat>On-screen Show (4:3)</PresentationFormat>
  <Paragraphs>15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Technic</vt:lpstr>
      <vt:lpstr>DIARY of a Wimpy kid – Dog Days</vt:lpstr>
      <vt:lpstr>Meet the characters- </vt:lpstr>
      <vt:lpstr>Meet the characters-</vt:lpstr>
      <vt:lpstr>Greg’s Videogames Have Taken Over?</vt:lpstr>
      <vt:lpstr>Greg +Rowley + Horror Movie=O.O</vt:lpstr>
      <vt:lpstr>How was It?</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DIARY of a Wimpy kid – Dog Days</dc:title>
  <dc:creator>Jgreen042697</dc:creator>
  <cp:lastModifiedBy>Jgreen042697</cp:lastModifiedBy>
  <cp:revision>9</cp:revision>
  <dcterms:created xsi:type="dcterms:W3CDTF">2009-11-05T13:21:17Z</dcterms:created>
  <dcterms:modified xsi:type="dcterms:W3CDTF">2009-11-06T13:59:08Z</dcterms:modified>
</cp:coreProperties>
</file>